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57" r:id="rId4"/>
    <p:sldId id="262" r:id="rId5"/>
    <p:sldId id="259" r:id="rId6"/>
    <p:sldId id="356" r:id="rId7"/>
    <p:sldId id="361" r:id="rId8"/>
    <p:sldId id="360" r:id="rId9"/>
    <p:sldId id="364" r:id="rId10"/>
    <p:sldId id="365" r:id="rId11"/>
    <p:sldId id="366" r:id="rId12"/>
    <p:sldId id="384" r:id="rId13"/>
    <p:sldId id="367" r:id="rId14"/>
    <p:sldId id="388" r:id="rId15"/>
    <p:sldId id="368" r:id="rId16"/>
    <p:sldId id="369" r:id="rId17"/>
    <p:sldId id="389" r:id="rId18"/>
    <p:sldId id="385" r:id="rId19"/>
    <p:sldId id="386" r:id="rId20"/>
    <p:sldId id="390" r:id="rId21"/>
    <p:sldId id="387" r:id="rId22"/>
    <p:sldId id="3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83" autoAdjust="0"/>
    <p:restoredTop sz="95363" autoAdjust="0"/>
  </p:normalViewPr>
  <p:slideViewPr>
    <p:cSldViewPr snapToGrid="0">
      <p:cViewPr varScale="1">
        <p:scale>
          <a:sx n="49" d="100"/>
          <a:sy n="49" d="100"/>
        </p:scale>
        <p:origin x="25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31:28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11300 9119 0,'0'0'0,"0"0"0,0 0 0,0 0 0,38 6 0,-23 3 0,0 0 0,-1-3 0,1 3 0,0-3 0,0 0 0,0 0 0,-1-3 0,1 0 15,0-1-15,3-2 16,0 0-1,-1 0-15,1 3 16,0-3 0,0 0-16,-1 0 15,1 0 1,0-3-16,0 3 16,-4 0-16,-2 0 15,0 0 1,-3 0-16,-3 0 15,-3 0 1,0 3-16,3 6 16,3 18-16</inkml:trace>
  <inkml:trace contextRef="#ctx0" brushRef="#br0" timeOffset="2741.885">11323 9255 0,'0'0'0,"0"0"16,-3-32-16,3 17 16,-3 3-1,3 0-15,0 4 16,0 2 0,0 0-16,6 0 15,6-3-15,12-3 16,2 0-1,4 0-15,-3 7 16,-1 5 0,-2-3-16,0 3 15,-4 0 1,1 3-16,0-3 16,-1 0-16,-2 0 15,0 0 1,-3 0-16,0 0 15,-1 5 1,1-5-16,0 6 16,3 0-1,0 0-15,-4 0 16,1 0-16,3 0 16,-3-3-1,0 3-15,-1-6 16,1 6-1,0 0-15,3-3 16,-1 0-16,4 0 16,3-3-1,2-3-15,7-3 16,3-6 0,-1 6-16,1-3 15,-1 3 1,-2 0-16,-1 0 15,4 6 1,8 0-16,4-6 16,2 0-16,0 1 15,-2 2 1,-7-3-16,-2 0 16,-4 3-1,6 0-15,10-3 16,17 0-1,-6 0-15,-6-3 16,-8 3-16,-13 3 16,-5 3-1,-4 3-15,-2 3 16,0 0 0,-3-3-16,-4 3 15,1 0 1,0 3-16,0-3 15,-1 0-15,1-3 16,6 0 0,2-3-16,4 5 15,3-5 1,2 0-16,4 0 16,-1-5-16,4 5 15,-1-6 1,0 0-16,4 0 15,5-3 1,3 3-16,-2 6 16,-7-6-1,-5 6-15,-7 6 16,-2 0-16,-4 0 16,-2 0-1,-3 0-15,0 0 16,-4-3-1,1-3-15,3 0 16,0 0 0,2 0-16,4-3 15,5 0-15,7 0 16,2 0 0,-2 3-16,-1 0 15,-5 3 1,-4 0-16,-2 0 15,-3 0 1,-3-3-16,-1 5 16,1 1-16,3 0 15,2 6 1,4-6-16,2 0 16,10-3-1,5-3-15,4 0 16,2-3-16,-9 3 15,-2 3 1,-4-3-16,-5 6 16,-1 0-1,-5-6-15,3 6 16,-1-6 0,4 0-16,-1 0 15,4 0-15,-1-6 16,-5 6-1,0 0-15,-4 6 16,1-3 0,0 0-16,-1 0 15,1 0 1,-1-1-16,1-2 16,-3 0-16,5 3 15,1 0 1,3 3-16,-1 6 15,1-3 1,-4 0-16,1 0 16,-1-3-1,4-6-15,3 0 16,2-6-16,1 0 16,2-3-1,0 3-15,-2 3 16,-4 3-1,4 3-15,-1 0 16,1 0-16,2-3 16,4-3-1,-1 0-15,1-3 16,2-6 0,-6 6-16,-2 3 15,-4-2 1,4 2-16,8-3 15,6-3-15,7 3 16,-4-3 0,-9 3-16,-2 0 15,-7 3 1,-2 3-16,2 0 16,4-3-1,14-3-15,12-6 16,0 1-16,-6-1 15,-8 3 1,-13 3-16,-6 6 16,-5 0-1,0 0-15,2 0 16,10 6 0,-1-6-16,1 0 15,-4 0-15,-5 0 16,-7 0-1,-2 0-15,-6 0 16,-6-6 0,-4 6-16,1 0 15</inkml:trace>
  <inkml:trace contextRef="#ctx0" brushRef="#br0" timeOffset="6984.78">17069 4520 0,'0'0'0,"0"0"0,0 0 0,-29-26 0,17 26 0,-3 0 0,-6 9 0,-5 8 0,-10 13 0,-14 23 0,-10 18 0,-5 12 0,3 0 0,-6 44 16,-6 18-16,-3-3 15,-9 6 1,-3 6-16,-5-15 16,17-23-16,0-1 15,-3 33 1,-12-12-16,0-17 16,21-13-1,15-2-15,6-7 16,8-23-1,7-14-15,8-16 16,6-11-16,7-10 16,5-5-1,3-9-15,3 3 16,3-6 0,0-3-16,3-1 15,3 1 1,3 0-16,5 0 15,4 0-15,12-3 16,17-3 0,18-3-16,9-2 15,0-4 1,0 6-16,9-6 16,36-3-16,5-3 15,-12-2 1,-2-13-16,11-2 15,10-1 1,-7 1-16,-6-4 16,13 7-1,8-13-15,-18 13 16,-6 5-16,36-8 16,-11-4-1,-16 1-15,36-7 16,-9 4-1,-15-15-15,-3 2 16,3-5 0,-8 0-16,-25 14 15,-17 13 1,3 5-16,-6 4 16,-24 2-16,-21 9 15,-14 3 1,-9 3-16,-6 0 15,-6 0 1,-3 0-16,-9-5 16,-15-7-16,-11-6 15,-7 1 1,-2-1-16,-3 3 16,8 9-1,9 9-15,10-3 16,5 6-1,6-5-15,3 5 16,6 0-16,0 0 16,3 0-1,3 0-15,-6 0 16,33 11 0,-1-8-16,13 9 15,5 9-15,-6-9 16,-5 0-1,-10-7-15,-5 7 16,-6-6 0,-3 3-16,-4 6 15,-5 3 1,-3-7-16,-6 7 16,-9 9-16,-11 5 15,-10-2 1,-11 9-16,-6 8 15,-13 12 1,1 3-16,-3 15 16,3 6-1</inkml:trace>
  <inkml:trace contextRef="#ctx0" brushRef="#br0" timeOffset="8298.805">17105 4565 0,'0'0'0,"0"0"16,0 0-16,0 0 15,0 0 1,0 0-16,-30-6 16,15 6-1,-5 6-15,-10 6 16,-9 2-1,-14 4-15,-12 12 16,-9 5 0,18-5-16,8-9 15,10 5-15,11-14 16,10 0 0,5 0-16,6-6 15,3-6 1,3 0-16,0 0 15,0 0-15,0 0 16,0 0 0,95-48-16,-54 34 15,3 2 1,1-3-16,-7 3 16,-2-6-1,-7-2-15,-2 5 16,-3-3-16,-7 6 15,-2 6 1,-3 0-16,-3 0 16,-3 1-1,0 5-15,0-9 16,-3 9 0,0-6-16,0 6 15,0-6-15,0 6 16,0-6-1,-1 6-15,1-3 16,0 3 0,0 0-16,0 0 15,-3 3-15,3-3 16,-3 6 0,0-6-16,3 0 15,-3 0 1,0 6-16,0-6 15,0 6 1,0 14-16,-3 10 16,-3 11-1,-3 16-15,4-1 16,-1-9-16,0 9 16,-3 27-1,-6 21-15</inkml:trace>
  <inkml:trace contextRef="#ctx0" brushRef="#br0" timeOffset="9365.545">11190 9184 0,'0'0'0,"0"0"0,0 0 16,0 0-1,0 0-15,0 0 16,0 0-1,0 0-15,0 0 16,0 0 0,0 0-16,0 0 15</inkml:trace>
  <inkml:trace contextRef="#ctx0" brushRef="#br0" timeOffset="11714.88">19494 5166 0,'0'0'15,"0"0"-15,0 0 16,0 0-16,0 0 15,0 0 1,29 38-16,-26-11 16,3 8-16,3-2 15,0 11 1,3-5-16,3 5 16,-1-11-1,4-1-15,-3-8 16,0-9-16,-3-4 15,-1-2 1,1-9-16,6-9 16,6-8-1,2-4-15,1-15 16,-3 1 0,-4-1-16,-2 1 15,-6 5 1,-3 7-16,-3 2 15,0 12-15,-3 3 16,0 0 0,-3 0-16,0 6 15,3 0 1,0 6-16,-1 0 16,4 15-16,0 11 15,3 7 1,3 5-16,-3-14 15,-3-9 1</inkml:trace>
  <inkml:trace contextRef="#ctx0" brushRef="#br0" timeOffset="12381.504">19452 4813 0,'0'0'0,"0"0"0,0 0 15,0 0 1,0 0-16,0 0 16,0 0-1,51-20-15,-10 14 16,9-6-1,1 0-15,-7 0 16,-11 6-16,-7-3 16,-8 9-1,-6-5-15,-6 5 16,-3-6 0,-3 6-16,0 0 15,0 0-15,0 0 16,-21-45-1,15 33-15,0 6 16,3-2 0,0 2-16,3 0 15,0 6 1,6-3-16,3-3 16,12 0-16,5-6 15,1 6 1,-3 0-16,-7 6 15,-8 0 1,-3 6-16,-6-6 16,-15 39-1,-14 32-15,-16 23 16</inkml:trace>
  <inkml:trace contextRef="#ctx0" brushRef="#br0" timeOffset="13347.84">15616 4757 0,'0'0'0,"0"0"16,0 0-1,0 0-15,0 0 16,0 0-16,11 42 16,-5-28-1,6 13-15,3-3 16,3-7-1,3-8-15,5-3 16,-2-6-16,8-6 16,7-14-1,5-10-15,-2-11 16,-7-7 0,-8 7-16,-6-1 15,-10 13 1,-5 5-16,0 6 15,-3 7-15,0 2 16,-3 9 0,3 0-16,0 0 15,3 14 1,3 10-16,3 9 16,3 11-1,-1-5-15,4 5 16,0-12-16,0 1 15,-1-21 1,-2 0-16</inkml:trace>
  <inkml:trace contextRef="#ctx0" brushRef="#br0" timeOffset="14449.644">15633 4813 0,'0'0'0,"0"0"0,0 0 16,0 0 0,0 0-16,0 0 15,0 0 1,-29-26-16,23 8 16,3 0-1,0-2-15,0 8 16,3 9-16,-3-3 15,3 0 1,0 0-16,0 0 16,3-6-1,0 6-15,3-6 16,0 4 0,-3 8-16,0 0 15,-3 0-15,0 0 16,0 0-1,0 0-15,0 0 16,50 65 0,-26-39-16,-1 10 15,1-4 1,3 1-16,-4 2 16,-2-5-16,-3-6 15,-3-1 1,-3-8-16,2 6 15,-2-9 1,0 0-16,0-6 16,0-1-16,-3 1 15,-1-6 1,-2 0-16,3-6 16,3-5-1,6-19-15,3-11 16,-4-16-1,1-5-15,-3 9 16,-6 3-16,-3 17 16,-3 3-1,0 7-15,-3 5 16,0 6 0,0 0-16,0 1 15,0 2 1,0 9-16,0 0 15,0 0 1</inkml:trace>
  <inkml:trace contextRef="#ctx0" brushRef="#br0" timeOffset="15197.811">15556 4245 0,'0'0'0,"0"0"15,0 0-15,0 0 16,0 0 0,0 0-16,0 0 15,0 0 1,33-15-16,38-2 15,21-1 1,0-9-16,-12 1 16,-12 8-16,-18 0 15,-15 3 1,-11 3-16,-9 9 16,-9 3-1,-6-5-15,0-1 16,-3 0-1,-3 0-15,-3-6 16,-3-6-16,-3 3 16,4 1-1,2 8-15,0-6 16,3 6 0,3 0-16,0 6 15,3-6 1,3 6-16,3 0 15,6 0-15,-12 0 16,59 12 0,-15 0-16,-5 0 15,-13-3 1,-8 5-16,-15-2 16,-27 35-1,-32 30-15,-18 15 16,0 47-16,9 9 15</inkml:trace>
  <inkml:trace contextRef="#ctx0" brushRef="#br0" timeOffset="17098.965">16012 6317 0,'0'0'0,"0"0"0,0 0 16,0 0 0,0 0-16,6-30 15,-3 24 1,0 0-16,0 0 15,0 1-15,0-1 16,0-3 0,0 0-16,3 0 15,-3-3 1,3 6-16,-3 0 16,3 0-1,-3 3-15,3 0 16,2 3-16,4 0 15,-12 0 1,33 6-16,-15 0 16,2 0-1,4 6-15,0 3 16,-1-3 0,1 8-16,-3-2 15,-1 3-15,1 3 16,-3-1-1,-3-2-15,0 3 16,-4-10 0,-2 7-16,0-3 15,-3 6 1,-3 2-16,0 13 16,0-7-16,-3-2 15,3-9 1,-3-1-16,0-8 15,0-6 1,0 3-16,3-6 16</inkml:trace>
  <inkml:trace contextRef="#ctx0" brushRef="#br0" timeOffset="18696.608">16915 5793 0,'0'0'0,"0"0"16,0 0-16,0 0 15,0 0 1,0 0-16,0 0 16,0 0-1,0 0-15,-6-36 16,-6 31-1,-2-1-15,-4 0 16,0 6 0,-3 6-16,-2 0 15,-4 5-15,0 4 16,4 6 0,5-3-16,3 5 15,3-8 1,3 12-16,4 2 15,2-2-15,0 11 16,6-5 0,0 11-16,2 1 15,1-7 1,3-5-16,6 2 16,0-8-1,3-6-15,-4 2 16,1-8-16,0-3 15,0-3 1,0-3-16,-4 0 16,1-3-1,0-3-15,0 0 16,0-3 0,3-6-16,-1-9 15,1-6-15,0-17 16,-3-9-1,-6 11-15,0-5 16,-3-1 0,0-2-16,0 0 15,0 5 1,0 1-16,-1-1 16,-2 13-16,-2 2 15,-1 6 1,-6 4-16,0 5 15,0-6 1,0 9-16,0-3 16,0 9-16,0-3 15,1 6 1,-1 0-16,0 0 16,9 0-1,0 0-15,-39 15 16,24-9-1,1 9-15,-1-3 16,-3 6-16,-3 2 16,4 13-1,5-9-15,3-7 16,0-2 0,6 6-16,0-9 15,3-6 1,0-1-16,0 1 15,3 0 1,0 0-16,0 0 16,3-3-16,6 3 15,6 0 1,5 0-16,7 3 16,2-3-1,1-6-15,-6 6 16,-7 0-16,1 5 15</inkml:trace>
  <inkml:trace contextRef="#ctx0" brushRef="#br0" timeOffset="26599.708">11661 14331 0,'0'0'0,"0"0"0,0 0 0,0 0 15,0 0-15,0 0 0,0 0 0,0 0 0,0 0 0,0 0 0,0 0 0,0 0 0,0 0 0,0 0 0,0 0 0,0 0 16,0 0 0,29 6-16,-14 0 15,3-3 1,0 3-16,-1 0 16,4 5-16,0-2 15,2-3 1,4 6-16,0-12 15,-1 0 1,1 0-16,-3 0 16,-1-6-1,1 6-15,-3 0 16,-3-6-16,2 6 16,1-3-1,6 0-15,8-6 16,21-8-1,18-10-15,0-3 16,-14 10 0,-13 5-16,-8 6 15,-10 3-15,-2 6 16,-4 0 0,4 3-16,3 3 15,2 3 1,7 3-16,5 8 15,-2-2 1,-1 3-16,-2-3 16,-4 2-16,1-8 15,-1 0 1,1-3-16,-1-6 16,1-3-1,5-3-15,9 0 16,10-3-1,5-6-15,-6 6 16,-6-3-16,-2-2 16,-1-1-1,0 3-15,9-3 16,7 0 0,-1 0-16,-9 9 15,-9 0 1,-8 3-16,-4 3 15,-2 0-15,-1 3 16,1 0 0,3 6-16,5-3 15,-3 3 1,1-6-16,-1 0 16,-2 2-16,-1-8 15,1 0 1,-3-3-1,-1 3-15,1-5 16,-4 5-16,1-6 16,-1 6-1,7-6-15,5 6 16,4-3-16,-1 0 16,-2 0-1,-4 3-15,-2 0 16,-7 0-1,-2 0-15,0 0 16,-1 3 0,-2 0-16,0 0 15,-1-3 1,-2 6-16,3 0 16,2-1-16,1 1 15,6 0 1,5-6-16,15-9 15,9-5 1,1-7-16,-10 3 16,-9 3-16,-11 6 15,-6 4 1,-4 2-16,-2-3 16,0 6-1,-1 0-15,7 0 16,6 6-1,2-3-15,1 0 16,-1 2-16,-2 1 16,-1-3-1,1 3-15,-4 0 16,4 0 0,0 3-16,2-6 15,10-3 1,23-3-16,12-6 15,-9-3-15,-12 6 16,-9 3 0,-5 0-16,-7 0 15,0 0 1,7 3-16,8 0 16,6 3-16,-5 0 15,-7 3 1,-8 0-16,-7 0 15,1 0 1,-1 0-16,-2-3 16,-1 0-1,4-3-15,0 0 16,8 0-16,0 0 16,1 0-1,-1 0-15,1 0 16,-1-3-1,4 0-15,-4-3 16,0 0 0,-5 0-16,-3 6 15,-4 0-15,-2 0 16,-1 0 0,1 0-16,3 0 15,-4 6 1,1-6-16,-3 6 15,-1-6 1,-2 0-16,0 0 16,-3 0-16,2 0 15,1 0 1,0-6-16,-1 6 16,1 0-1,0 0-15,0 0 16,-4 0-1,1 0-15,3 0 16,6-6-16,5 6 16,7-6-1,2 0-15,-3 0 16,-2 1 0,-3-4-16,-7 9 15,1-6 1,-3 6-16,-4 0 15,1 6-15,0-6 16,-1 6 0,1-3-16,3 0 15,5-1 1,10 1-16,14-6 16,18-5-1,-3-4-15,-8 6 16,-10 0-16,-9 3 15,-5 6 1,-1 0-16,-2 0 16</inkml:trace>
  <inkml:trace contextRef="#ctx0" brushRef="#br0" timeOffset="34133.411">14772 14366 0,'0'0'0,"0"0"0,0 0 0,0 0 0,0 0 0,0 0 0,0 0 0,0 0 0,0 0 0,0 0 0,0 0 0,0 0 0,0 0 0,0 0 16,0 0-16,0 0 15,21 36 1</inkml:trace>
  <inkml:trace contextRef="#ctx0" brushRef="#br0" timeOffset="164555.359">18863 14289 0,'0'0'0,"0"0"0,0 0 0,0 0 0,0 0 0,0 0 0,0 0 0,0 0 0,0 0 0,0 0 0,0 0 0,33 12 0,-19-6 0,4 6 0,6 3 16,0 3-1,-1 5-15,1-2 16,0 6 0,-4-1-16,1-8 15,-3 3 1,-3-9-16,-4-6 16,1-1-16,0 1 15,0-6 1,6-6-16,20-17 15,21-36 1,27-30-16,15-27 16,-12 7-1,-24 20-15,-27 30 16,-14 20-16,-9 10 16,-6 11-1,-3 3-15,0 0 16</inkml:trace>
  <inkml:trace contextRef="#ctx0" brushRef="#br0" timeOffset="166794.889">11362 14458 0,'0'0'0,"0"0"0,0 0 16,0 0-16,0 0 15,0 0 1,-15-29-16,15 23 16,0 6-1,3 0-15,-3 0 16,0 0-16,21 26 16,11 13-1</inkml:trace>
  <inkml:trace contextRef="#ctx0" brushRef="#br0" timeOffset="167214.38">12516 14420 0,'0'0'0,"0"0"15,0 0-15,53 14 16</inkml:trace>
  <inkml:trace contextRef="#ctx0" brushRef="#br0" timeOffset="169732.936">18345 14500 0,'0'0'0,"0"0"15,0 0-15,0 0 16,-15-33-1,15 30-15,0 0 16,0 3 0,0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3:05:19.1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1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3-13T03:07:56.083"/>
    </inkml:context>
  </inkml:definitions>
  <inkml:trace contextRef="#ctx0" brushRef="#br0">9864 7261 0,'0'0'0,"0"0"0,0 0 0,71 26 0,-18-8 0,6 0 0,-5 3 0,5-4 0,12-2 0,35-3 0,7 0 0,-7-6 0,1-6 0,17 0 15,-11 3-15,-18 0 16,-7 3 0,31-3-16,5-3 15,-8 0-15,-13 0 16,13-6 0,11 3-16,-18 3 15,-14 0 1,3 0-16,32 3 15,-3-3 1,-14 0-16,2 0 16,22 0-1,-10 3-15,-9 0 16,24-3-16,9 0 16,-23 6-1,-16-1-15,36 1 16,-6 0-1,-14 0-15,17 0 16,9-3-16,-21 3 16,3 0-1,33-6-15,-21 0 16,-15 0 0,39 0-16,-27 0 15,-27 0 1,18 0-16,6-6 15,-14 6-15,-4-6 16,45 3 0,-21-6-16,-21 3 15,12-8 1,3 8-16,-20 3 16,-7-6-16,27 3 15,-6-3 1,-17 3-16,-1 0 15,21-3 1,-11 6-16,-10-6 16,18-8-1,12 11-15,-18 0 16,-14 0 0,8 0-16,6 12 15,-14 6-15,-12 8 16,-13 4-1</inkml:trace>
  <inkml:trace contextRef="#ctx0" brushRef="#br0" timeOffset="3063.343">3949 9439 0,'0'0'0,"0"0"0,0 0 0</inkml:trace>
  <inkml:trace contextRef="#ctx0" brushRef="#br0" timeOffset="3706.66">3955 9261 0,'0'0'0,"0"0"0,0 0 16,35-38-16,-11 17 0,0-2 0,5-4 0,7 6 15,0-2-15,-13 14 16,1 0-1,-12 6-15,-6 6 16,0 3-16,-1 6 16,-5 14-1,-5 27-15,5 15 16,5 15 0,13-3-16,0-15 15,0-14-15,0-19 16,-1-5-1,1-9 1,6-9-16,-7-9 16,13-9-16,12-12 15,5-15 1,6-8-16,-5 6 16,-13-1-16,-5 7 15,-13 2 1,-5 0-16,0-5 15,0-4 1,6-5-16,-6 0 16,-7 8-1,1 6-15,0 19 16,-6-1 0,0 3-16,0 9 15,-6 0-15,6 0 16,0 0-1,-17 89-15,11 14 16,0 25 0,6 17-16,6 2 15,0-10 1,-6-25-16,-6-23 16,-6-12-16,-6-6 15,-11-12 1,5-9-16,-12-11 15,1-16 1,-7-14-16,-17-15 16,-30-26-16,-11-30 15,46-18 1,31-9-16</inkml:trace>
  <inkml:trace contextRef="#ctx0" brushRef="#br0" timeOffset="4552.314">4079 8806 0,'0'0'0,"0"0"16,54-51-16,-1 13 15,6-7 1,-12 7-16,-5 0 16,-7 5-16,-5 3 15,-6 1 1,-1-1-16,-11 9 16,6-8-1,-6 2-15,-6 7 16,0-4-1,0 12-15,0 0 16,-6-3 0,5 9-16,-5 1 15,6 2-15,-6 3 16,6 0 0,0 3-16,6 14 15,18 37 1,23 25-16,6 13 15,6 9-15,-11-18 16,-19-27 0,12-18-16,7-8 15</inkml:trace>
  <inkml:trace contextRef="#ctx0" brushRef="#br0" timeOffset="21698.316">5648 9540 0,'0'0'0,"0"0"0,0 0 0,0 0 0,0 0 0,-17-30 0,11 27 0,6 0 0,0 0 0,6-3 16,-1 0-16,13-6 0,6 7 0,5 2 0,1 0 16,0 0-16,5 3 15,-5 0 1,5 0-16,1 3 16,-1-3-16,13 3 15,5 0 1,0 2-16,7 1 15,-7 3 1,-6-3-16,1 0 16,-7 0-1,-5-6-15,5 6 16,6 6-16</inkml:trace>
  <inkml:trace contextRef="#ctx0" brushRef="#br0" timeOffset="22243.102">5636 9912 0,'0'0'0,"0"0"15,0 0-15,0-32 16,6 23-16,0-3 16,12-6-1,0 7-15,11-10 16,1 3 0,6 6-16,5-2 15,-6 8-15,1 6 16,5-6-1,1 6-15,17 0 16,0 0 0,6 0-16,-5-3 15,-1 3-15,-18-3 16,1 3 0,-7 3-16,-5 0 15,-12-3 1,-1-3-16</inkml:trace>
  <inkml:trace contextRef="#ctx0" brushRef="#br0" timeOffset="26076.215">7685 9146 0,'0'0'0,"0"0"0,0 0 0,0 0 0,41-38 0,-29 26 0,6-9 0,-6 3 0,-6-3 0,0 7 0,0-4 0,-6 6 0,-6 3 0,6-3 0,-12 1 15,0-1 1,-6 6-16,-5 0 16,-13 6-1,1 3-15,-13 6 16,1 11-1,-6 10-15,-1 14 16,-11 27-16,-12 39 16,12-1-1,0 4-15,29-24 16,7-1 0,17-5-16,12-18 15,12-2 1,23-1-16,13-9 15,-7-9-15,1-11 16,-1-12 0,-11-4-16,5-8 15,1-3 1,11-6 0</inkml:trace>
  <inkml:trace contextRef="#ctx0" brushRef="#br0" timeOffset="26359.595">8295 9708 0,'0'0'0,"0"0"0,0 0 16,0 45-16,-12-1 15,0 12-15,-12 3 16,1 4 0,-7-7-16,12-9 15,7-2 1</inkml:trace>
  <inkml:trace contextRef="#ctx0" brushRef="#br0" timeOffset="27493.411">8940 8960 0,'0'0'0,"0"0"16,0 0-16,12-30 15,0 15 1,0 9-16,5 0 16,-5 3-16,-12 3 15,36 9 1,-24 15-16,-1 11 15,-11 19 1,-11 37-16,-31 43 16,7-10-1,-1-23-15,18-7 16,7-11-16,5-6 16,6-21-1,11-8-15,1-10 16,18-8-1,-1-10-15,13-14 16,-7-6-16,13-23 16,11-37-1,0-11-15,-5-11 16,5-1 0,0 0-16,-12 0 15,-11 12 1,-1 6-16,-11 17 15,-6 10-15,0 5 16,-7 7 0,-5 2-16,6 3 15,-6 4 1,0 2-16,-6 3 16,0 6-1,0 0-15,0 3 16,0 0-16,-6 3 15,6 0 1,0 0-16,-53 83 16,-6 44-1,5 13-15,25-19 16,17-18-16,12-26 16,12-14-1,11-19-15,19-6 16</inkml:trace>
  <inkml:trace contextRef="#ctx0" brushRef="#br0" timeOffset="28042.175">9781 9522 0,'0'0'0,"0"38"16,-12 39-16,-12 36 15,1-4 1,5-17-16,6-12 16,0-6-1</inkml:trace>
  <inkml:trace contextRef="#ctx0" brushRef="#br0" timeOffset="29192.161">8443 8572 0,'0'0'0,"0"0"0,0 0 16,65-15 0,18 3-16,23 6 15,36 3 1,1 3-16,-19 3 16,-6 0-16,13-6 15,-25 0 1,-23 0-16,-30 0 15,-17 3 1,-18 3-16,-7 0 16,-11 0-16,0 0 15,0-3 1,0 0-16,0 0 16,0 0-1,-65-17-15,36 5 16,-1 0-16,12 0 15,7-3 1,-1 9-16,6 0 16,6 0-1,0 3 1,0 3-16,0 0 16,0 0-16,71-17 15,-42 17 1,-5 0-16,-6 12 15,-6-1-15,-6 10 16,-12 12 0,-30 35-16,-23 38 15,-24 22 1</inkml:trace>
  <inkml:trace contextRef="#ctx0" brushRef="#br0" timeOffset="29779.452">10314 9445 0,'0'0'16,"0"0"-16,0 0 0,65 6 16,6 3-1,24-3-15,5-3 16,19 0 0,-7-3-16,-23 5 15,-12 1-15,-24-6 16,-11 6-1,-13-3-15,-5 0 16,-6 3 0</inkml:trace>
  <inkml:trace contextRef="#ctx0" brushRef="#br0" timeOffset="29958.641">10977 9119 0,'0'0'0,"0"0"16,-36 24-16,1 59 16,-19 53-1,7 3-15,18 30 16,17-48-16,6-26 16</inkml:trace>
  <inkml:trace contextRef="#ctx0" brushRef="#br0" timeOffset="30458.289">12099 9131 0,'0'0'0,"0"0"0,0 0 16,-36-6 0,4 15-16,-25 21 15,-17 41-15,-3 29 16,15 10-1,27-18-15,20-4 16,15-11 0,9-14-16,9-13 15,8-12 1,13-11-16,8 0 16</inkml:trace>
  <inkml:trace contextRef="#ctx0" brushRef="#br0" timeOffset="30825.836">12102 9818 0,'0'0'0,"0"0"0,15-30 16,-4 21-1,1 9-15,-12 0 16,39 18-1,-13 6-15,1 2 16,-6 7 0,-12-1-16,-9 4 15,-9 2-15,-6 4 16,-6-4 0,3 1-16,4-10 15,5-8 1,3 3-16,6-9 15,6-4 1,3 7-16,5-6 16,13-3-1,17-3-15,28-12 16,25 0-16</inkml:trace>
  <inkml:trace contextRef="#ctx0" brushRef="#br0" timeOffset="31459.149">12951 9377 0,'0'0'0,"3"-30"0,0 12 16,0 1 0,0 11-16,-3 6 15,0 0 1,0 0-16,-21 118 15,13-14 1,8 5-16,17-2 16,7-30-16,3-24 15,5-9 1,1-20-16,-4-12 16,1-12-1,14-24-15,16-26 16,14-39-1,-12-6-15,-12 4 16,-14 8 0,-13 6-16,-8 18 15,-6 14-15,-3 16 16,-3 14 0,0 3-16,-3 12 15,0 15 1,-6 23-16,-3 36 15,-6 54-15,6 20 16,3-27 0,9-26-16,3-30 15,0-18 1,0-17-16</inkml:trace>
  <inkml:trace contextRef="#ctx0" brushRef="#br0" timeOffset="31819.704">13653 9969 0,'0'0'0,"21"-30"0,5 3 16,4 13-16,0 11 16,-1 12-1,-2 5-15,-7 22 16,-11 2-1,-15 1-15,-11 14 16,-13 9 0,0-8-16,4-4 15,5-3 1,6-17-16,9-4 16,6-8-16,6 3 15,9-3 1,21 2-16,11-2 15,3-3 1,-5-12-16,-4-9 16,15-21-1,-8-23-15,-10-18 16</inkml:trace>
  <inkml:trace contextRef="#ctx0" brushRef="#br0" timeOffset="32450.538">12913 8652 0,'0'0'0,"0"0"16,0 0-16,0 0 16,0 0-1,47-12-15,-8 12 16,29 0-16,32 0 15,13-6 1,-9 0-16,-22 0 16,-16-6-1,-22-2-15,-11 2 16,-16-3 0,-8-3-16,-6 6 15,-3 12-15,-12-32 16,-2 17-1,-4-3-15,-3 3 16,3 4-16,6-1 16,4 6-1,5 6 1,3 0-16,3 0 16,-3 0-16,0 0 15,79 32 1,-19-5-16,-7 3 15,-20-4 1,-22 4-16,-17 5 16,-17 22-16,-19 22 15,1 1 1,-1 9-16</inkml:trace>
  <inkml:trace contextRef="#ctx0" brushRef="#br0" timeOffset="32875.693">14381 9611 0,'0'0'0,"0"0"16,0 0-16,45-45 16,11 19-1,36-10-15,17 4 16,-8-1-16,-18 9 16,-9-8-1,-15-4-15,-24 7 16,-14 2-1</inkml:trace>
  <inkml:trace contextRef="#ctx0" brushRef="#br0" timeOffset="33058.29">14958 8977 0,'0'0'0,"0"0"0,-3 51 16,-5 55-16,-10 39 15,-12 0 1,4-3-16,8-3 16,3-41-1,6-27-15</inkml:trace>
  <inkml:trace contextRef="#ctx0" brushRef="#br0" timeOffset="33304.42">16060 9622 0,'0'0'0,"0"0"15,12 36-15,-7-12 16,1-4 0,-3-14-16,-3-6 15</inkml:trace>
  <inkml:trace contextRef="#ctx0" brushRef="#br0" timeOffset="33532.877">16572 9614 0,'0'0'0,"23"29"0,7 16 16,-3-13-1,-7-20-15,4-24 16,6-15 0,2-2-16,1 8 15,-4 15-15,4 12 16,14 27-1,4 44-15,-10 29 16,-5 16 0</inkml:trace>
  <inkml:trace contextRef="#ctx0" brushRef="#br0" timeOffset="34224.432">19008 9075 0,'0'0'0,"-24"-33"0,1 19 16,-13-16-1,-14 6-15,-15-2 16,-15 8-16,3 9 16,0 15-1,-6 9-15,-12 11 16,-23 22-1,14 11-15,13 53 16,17 25 0,32-16-16,33-6 15,21-11-15,24-21 16,38-12 0,11-24-16,7-14 15</inkml:trace>
  <inkml:trace contextRef="#ctx0" brushRef="#br0" timeOffset="34590.862">18910 9984 0,'0'0'0,"0"0"0,0 0 0,0 0 16,0 0-1,0 0-15,21 47 16,-12 18-1,-3 33-15,-3 5 16,0-14 0,0-21-16,0-15 15,-3-14 1,0-10-16,-3-8 16,0-15-16</inkml:trace>
  <inkml:trace contextRef="#ctx0" brushRef="#br0" timeOffset="34991.269">18842 10238 0,'0'0'0,"0"0"0,-9-44 15,9 17-15,3 0 16,9-11-1,9-12-15,9-10 16,2 4 0,10 0-16,5 12 15,3 5 1,-5 7-16,-13 20 16,-8 6-16,-9 9 15,-3 6 1,-4 5-16,1 10 15,-6 3 1,-3-4-16,-6 10 16,-8 5-16,-19 7 15,-8-1 1,-1-11-16,1-10 16,2-14-1,7-3-15,-1-6 16</inkml:trace>
  <inkml:trace contextRef="#ctx0" brushRef="#br0" timeOffset="36394.739">19834 9229 0,'0'0'0,"0"0"0,0 0 16,0 0-16,0 0 15,0-27 1,0 21-16,3 0 16,0-2-16,3 2 15,3 3 1,0 0-16,0 3 16,-9 0-1,0 0-15,38 71 16,-35-9-1,-6 24-15,-3 20 16,-6 30 0,3-26-16,9-24 15,6-27-15,6-6 16,12-8 0,17-10-16,10-20 15,-7-15 1,3-9-16,10-21 15,8-23 1,0-42-16,-12-8 16,0-4-16,1 13 15,-10 5 1,-11 18-16,-16 17 16,-5 16-1,-3 14-15,-6 4 16,-3 14-16,0 0 15,0 6 1,0 0-16,0 0 16,-18 148-1,12-9-15,15 27 16,12-13 0,3-43-16,-1-30 15,-2-27-15,-3-14 16,0-25-1,-6-11-15,-1-6 16</inkml:trace>
  <inkml:trace contextRef="#ctx0" brushRef="#br0" timeOffset="37264.859">19535 8634 0,'0'0'0,"0"0"0,3-33 15,15 16 1,11-1-16,22-3 15,11 12-15,9 3 16,27 3 0,5 3-16,-8 0 15,-15-2 1,-12-4-16,-18 6 16,-11-6-1,-13 6-15,-8-6 16,-12 3-1,-3-3-15,-3 0 16,-6-6-16,-3 0 16,-6-5-1,-2-10-15,-4 0 16,3 1-16,3 2 16,4 12-1,2-3-15,3 9 16,3 0-1,3 6-15,0 0 16,0 0 0,0 0-16,0 0 15,0 0 1,62 33-16,-32-21 16,2 6-1,4-4-15,5 16 16,4-3-16,-4 5 15,-5-5 1,-10-9-16,-5 2 16,-6-8-1,-6 3-15,-9-3 16,-6 0-16,-15 11 16,-15-2-1,-5 0-15,5 2 16,13-5-16,8-12 15</inkml:trace>
  <inkml:trace contextRef="#ctx0" brushRef="#br0" timeOffset="37824.153">20740 9818 0,'0'0'0,"0"0"0,6 50 0,0 21 16,-3 68 0,-3 15-16,-3-21 15,3-26 1,0-33-16,0-18 15,-3-12 1,0-14-16,0-21 16,0-3-16,3-6 15,0 0 1,-6-71-16</inkml:trace>
  <inkml:trace contextRef="#ctx0" brushRef="#br0" timeOffset="38126.363">20775 10161 0,'0'0'0,"0"-44"0,0 23 16,0-12-16,0-11 16,3-12-1,0 5-15,0 13 16,3 5 0,3 13-16,3-4 15,6 9-15,11-2 16,10 5-1,2 3-15,-5 6 16,-4 6 0,-8 6-16,-9 14 15,-12 4 1,-15 6-16,-15 17 16,-8 6-16,-7-9 15,-2-11 1,2-9-16,4-1 15</inkml:trace>
  <inkml:trace contextRef="#ctx0" brushRef="#br0" timeOffset="40491.12">3659 10960 0,'0'0'0,"0"0"0,0 0 16,0 0-16,0 0 16,0 0-1,-30-18-15,30 4 16,0 14-16,24-24 15,35 0 1,30-5-16,24 11 16,23 6-1,12-3-15,-18 9 16,0 12 0,24-6-16,6 6 15,0-6-15</inkml:trace>
  <inkml:trace contextRef="#ctx0" brushRef="#br0" timeOffset="43756.372">7111 10626 0,'0'0'0,"0"0"16,0 0-16,0 0 16,0 0-1,0 0-15,0 0 16,0 0-16,0 0 16,0 0-1,0 0-15,35-24 16,-17 30-1,6 0-15,5 6 16,1 0 0,-1-4-16,7 7 15,-6 0-15,5-6 16,-5 9 0,5-4-1,-5 4-15,5-3 16,1-3-16,-1 6 15,1-7 1,-6-2-16,5 3 16,-5 6-1,5-3-15,-5-3 16,-7-1-16,7-2 16,0-3-1,5-6-15,1 6 16,-1-6-1,1 0-15,5 0 16,1-6-16,5 6 16,-6-3-1,1-6-15,11 0 16,0-2 0,13-4-16,-1-3 15,6-3 1,-6 4-16,-12-1 15,-11 9 1,-1 0-16,1 0 16,5 3-16,6-6 15,12 7 1,0-7-16,-5-3 16,-1 9-1,-6-3-15,-6 0 16,19 0-1,22-5-15,1-1 16,-18 6-16,-6 3 16,-11 0-1,-1 6-15,6 0 16,12 0 0,12 0-16,0-6 15,-12 6-15,0-3 16,12 0-1,18-3-15,5-3 16,-17 3 0,-12 1-16,-6-1 15,6 3 1,12 0-16,0 3 16,-12 0-16,-6 0 15,-6 0 1,18 3-16,14 6 15,-8-4 1,-6 13-16,-12-3 16,0-3-1,12 9-15,6-10 16,0 4-16,-9-3 16,-9 0-1,9 9-15,8-4 16,10 1-1,-12-9-15,-3 3 16,-3 6-16,3 2 16,8 1-1,7 3-15,-6 2 16,-6-2 0,0 3-16,8-1 15,10 4 1,-12-3-16,-12 2 15,-9-8-15,12 5 16,14 7 0,-5-9-16,-15-1 15,-9 1 1,-12 0-16,1-1 16,-1-2-1,0-3-15,-3-9 16,-5-9-16,-4-3 15,0-6 1,-2-6-16,-1 3 16,1-3-1,5-8-15,12-4 16,18-11-16,3 5 16,-9 1-1,-3-4-15,3-5 16,6-4-1,9 7-15,12-4 16,-3-2 0,-9 8-16,-7 7 15,16 2 1,9 4-16,-15-4 16,-12 12-16,-9-3 15,12 7 1,11 5-16,-2-3 15,-15 3 1,-9 0-16,-11 6 16,-4 0-16,15 0 15,18 0 1,-3 0-16,-9 0 16,-9 0-1,-3 0-15,6 0 16,18 0-16,12 6 15,-9-3 1,-12-3-16,-9 0 16,-3 3-1,15 0-15,12 3 16,-3 0 0,-12-1-16,-6 1 15,-3 0 1,9 3-16,12 0 15,3 0-15,-12-3 16,-9 6 0,-3-1-16,0 4 15,9 3 1,0-3-16,-3-3 16,-6 5-1,0-8-15,-5 9 16,2-3-16,3-9 15,6 6 1,0-6-16,0 2 16,-3-2-1,-6-6-15,3 0 16,6-3-16,6-3 16,3 1-1,-9-1 1,-6-6-16,-5 12 15,2-3-15,3 3 16,9-3-16,9-3 16,0 0-1,-12-3-15,-3 3 16,6 6 0,9 0-16,9 0 15,2-6 1,7 6-16,8-3 15</inkml:trace>
  <inkml:trace contextRef="#ctx0" brushRef="#br0" timeOffset="51160.475">9355 10623 0,'0'0'15,"0"0"-15,0 0 0,0 0 0,11 38 0,1-8 0</inkml:trace>
  <inkml:trace contextRef="#ctx0" brushRef="#br0" timeOffset="51620.515">13167 10723 0,'0'0'0,"0"0"0,0 0 15,0 0 1,0 0-16</inkml:trace>
  <inkml:trace contextRef="#ctx0" brushRef="#br0" timeOffset="52191.839">20509 10762 0,'0'0'0,"0"0"0,0 0 16</inkml:trace>
  <inkml:trace contextRef="#ctx0" brushRef="#br0" timeOffset="58757.144">7140 10531 0,'0'0'0,"0"0"0,0 0 0,0 0 0,0 0 0,0 0 0,0 0 0,0 0 0</inkml:trace>
  <inkml:trace contextRef="#ctx0" brushRef="#br0" timeOffset="76451.129">3244 12360 0,'0'0'0,"0"0"0,0 0 0,30-15 0,-12 9 0,-6 6 0,5-6 0,-5 6 0,0 0 0,0 0 0,-6 6 0,0 0 0,0 3 0,0 3 16,0 0-16,-6 8 16,0 4-1,-6 3-15,-6 11 16,0 13-16,-12-1 15,1 6 1,5-9-16,0-2 16,0 5-1,1-3-15,-1 7 16,0-7 0,6-3-16,0-5 15,6-9 1,1-4-16,5-5 15,0-3-15,0-4 16,11-2 0,1 0-16,12-3 15,11-9 1,1-9-16,11-9 16,13-14-16,5-13 15,-6-8 1,0-3-16,-6 6 15,7-1 1,-7-8-16,-6 6 16,-5 3-1,-13-7-15,7-14 16,-7 0-16,-11 21 16,0 14-1,-12 10-15,0 11 16,0 3-16,-6 6 15,0 0 1,0 6-16,0 0 16,0 0-1,0 0-15,0 0 16,0 0 0,-30 77-16,18-38 15,-6 5 1,1 12-16,-7 1 15,0-10-15,7 3 16,-1-5 0,6-7-16,6 1 15,0-1 1,0-5-16,6-4 16,0-2-1,0-6-15,0 5 16,0-2-16,0 2 15,-6-2 1,6 3-16,0-6 16,0-4-1,0 1-15,6-6 16,6-3 0</inkml:trace>
  <inkml:trace contextRef="#ctx0" brushRef="#br0" timeOffset="77449.655">4180 13067 0,'0'0'0,"0"0"0,0 0 15,0 0-15,0 0 16,0 0-1,0 0-15,0 0 16,0 0 0,0 0-16,0 0 15,0 0 1,0 0-16,0 0 16,0 0-16,0 0 15,0 0 1,0 0-16,0 0 15,0 0 1,0 0-16,0 0 16,0 0-1,-24 39-15,18-22 16,0 4-16,6 3 16,-5-3-1,5 5-15,-6 10 16,6 2-1,-6 7-15,0 2 16,0-3-16,0-11 16,0-15-1,6-9-15,0-9 16,0 0 0</inkml:trace>
  <inkml:trace contextRef="#ctx0" brushRef="#br0" timeOffset="78168.047">3162 11815 0,'0'0'0,"0"0"0,0 0 16,0 0-1,0 0-15,0 0 16,0 0 0,0 0-16,65-14 15,6 11-15,12-3 16,0-3 0,-6 3-16,-1 0 15,-10-3 1,-25 0-16,-17 0 15,-12 3 1,-12 1-16,0 5 16,0 0-16,0 0 15,-66-39 1,43 27-16,-7 0 16,12-2-1,1 8-15,11 0 16,0 3-16,0 3 15,6 3 1,0-3-16,0 0 16,71 12-1,-18-6-15,1 2 16,-13-5 0,-6 0-16,-11 0 15,-6 0 1,-12 0-16,-6-3 15,-30 30-15,-17 17 16,-12 27 0,-6 15-16</inkml:trace>
  <inkml:trace contextRef="#ctx0" brushRef="#br0" timeOffset="79045.556">4849 12567 0,'0'0'0,"0"0"15,0 0-15,0 0 16,0 0 0,0 0-16,0 0 15,0 0 1,0 0-16,0 0 15,0 0-15,0 30 16,6-24 0,-6 0-16,0-1 15,-6 1 1,6 0-16,-6-6 16,6 0-16,0 0 15,0 0 1,0 0-16,0 0 15,0 0 1,0 0-16,0 0 16,0 0-1,0 0-15,0 0 16,0 0-16,30 0 16,-36 6-1,6-3-15,-6 0 16,6-3-1,-6 0-15,6 0 16,0 0 0,0 0-16</inkml:trace>
  <inkml:trace contextRef="#ctx0" brushRef="#br0" timeOffset="80149.718">5565 12357 0,'0'0'0,"0"0"0,0 0 16,0 0-1,-6-33-15,6 30 16,-5 1-1,5 2-15,0 0 16,0 0-16,-24 73 16,6 1-1,6 9-15,0-18 16,12-14 0,6-13-16,0-5 15,0-13 1,12-8-16,6-9 15,17-15-15,18-17 16,12-16 0,-11-2-16,-1-15 15,-12-9 1,-17 15-16,-7 11 16,-11 13-1,-6 5-15,-6 9 16,0 7-16,0-4 15,0 9 1,-6 0-16,6 3 16,-6 0-1,6 3-15,0 0 16,0 0 0,-12 89-16,7 5 15,-1 16-15,6 35 16,0-15-1,0-17-15,0-16 16,0-20 0,0-3-16,-6-3 15,0 0-15,-6-12 16,-6-14 0,-17-10-16,-19-8 15,-11-15 1,-6-30-16,-18-47 15,12-21 1,12-6-16</inkml:trace>
  <inkml:trace contextRef="#ctx0" brushRef="#br0" timeOffset="80872.045">5323 11954 0,'0'0'0,"0"0"15,0 0-15,29-35 16,7 2 0,5-8-16,7-15 15,17-12 1,0-3-16,-12 11 15,-11 10-15,-13 12 16,-5 11 0,-12 9-16,-6 4 15,0 5-15,-1 0 16,-5 3 0,6 0-16,-6 6 15,6 0 1,-6 6-16,6 0 15,0 6 1,0 8-16,6 13 16,6-1-1,-7 10-15,13-7 16,-6-2-16,6-3 16,-7-7-1,-5-2-15,6-3 16,-6-4-1</inkml:trace>
  <inkml:trace contextRef="#ctx0" brushRef="#br0" timeOffset="83915.467">6892 12600 0,'0'0'0,"0"0"16,0 0-16,0 0 16,0 0-1,0 0-15,0 0 16,0 0 0,0 0-16,0 0 15,0 0-15,0 0 16,53-18-1,-6 18-15,18 0 16,12-6 0,0 0-16,-6 0 15,-6-3-15,-5 3 16,-7 0 0,-6 6-16,-11 0 15,-7 0 1,-5 0-16,0 0 15,-6 0-15,-7 6 16,7-3 0</inkml:trace>
  <inkml:trace contextRef="#ctx0" brushRef="#br0" timeOffset="84414.502">6909 12984 0,'0'0'0,"0"0"16,0 0-16,0 0 15,0 0-15,0 0 16,0 0 0,0 0-16,0 0 15,0 0 1,0 0-16,0 0 16,48-29-1,11 20-15,6-3 16,6-3-16,-6 3 15,-6 7 1,1-1-16,-7-3 16,6 0-1,0-6-15,-11 3 16,-7 3 0,-11 3-16,-7 0 15,-5 1-15,-6 5 16,0-6-1,-6 6-15,0 0 16,0 0 0,0 6-16</inkml:trace>
  <inkml:trace contextRef="#ctx0" brushRef="#br0" timeOffset="88447.797">8839 12493 0,'0'0'0,"0"0"0,0 0 0,0 0 16,0 0-16,30-38 0,-30 38 0,6-12 0,0-9 0,-6 0 0,-6-8 0,6 29 0,-6-27 0,-12 1 0,1-4 0,-13 12 0,6 3 15,-5 6 1,-1 9-16,-5 3 15,-13 3-15,-5 21 16,0 14 0,5 25-16,13 5 15,11 6 1,6 5-16,12-5 16,6-3-1,6-6-15,6-5 16,12-10-16,11-9 15,13-2 1,11-10-16,-12-11 16,-5-9-1,-1-6-15,1-6 16,-7 0-16</inkml:trace>
  <inkml:trace contextRef="#ctx0" brushRef="#br0" timeOffset="88765.109">9284 12902 0,'0'0'0,"0"0"15,0 0-15,0 0 16,0 0 0,-30 44-16,18 0 15,0 10 1,0 2-16,6-6 16,-5-11-1,5-7-15,0-11 16,6-9-1,0 0-15</inkml:trace>
  <inkml:trace contextRef="#ctx0" brushRef="#br0" timeOffset="89701.687">10053 12307 0,'0'0'0,"0"0"0,0 0 0,0 0 16,0 0-1,0 0-15,0 0 16,0 0 0,0 0-16,30-24 15,-24 27 1,-6 0-16,0 24 15,-6 26 1,-6 33-16,-18 23 16,7-2-16,5-16 15,6-17 1,6-17-16,12-16 16,6-8-1,0-10-15,11 1 16,-5-9-1,6-9-15,-6-12 16,11-9-16,13-26 16,-1-7-1,1-14-15,11-6 16,0-9 0,-11 9-16,-13 6 15,-5 12-15,-6 11 16,-7 6-1,-5 13-15,-6 8 16,0 6 0,0 0-16,0 6 15,0 0 1,0 0-16,-29 110 16,17-28-16,0 13 15,0 3 1,6-12-16,-5-24 15,5-12 1,0-14-16,6-16 16,0-2-1,12-12-15,-12-6 16,47-30 0</inkml:trace>
  <inkml:trace contextRef="#ctx0" brushRef="#br0" timeOffset="89884.819">10722 12813 0,'0'0'0,"0"0"0,0 0 15,0 0-15,-23 83 16,11-9 0,-6 5-16,6-10 15,0-19 1,6-12-16,12-5 15</inkml:trace>
  <inkml:trace contextRef="#ctx0" brushRef="#br0" timeOffset="90599.55">9876 11963 0,'0'0'0,"0"0"16,0 0-16,0 0 16,0 0-1,59-9-15,6 21 16,24 3-16,11-6 15,13 3 1,-12-6-16,-25 0 16,-22-12-1,-19 0-15,-11-9 16,-18-3 0,0-2-16,-12-4 15,-12-9-15,-17 1 16,-13-1-1,1 4-15,5 2 16,13 15 0,11 3-16,6 3 15,12 0-15,0 6 16,0 0 0,48 24-16,11-3 15,6 11 1,0-5-16,-12 0 15,-23-10 1,-12 1-16,-12-6 16,-12 3-1,-6 6-15,-12 2 16,-11 10-16,-1 11 16,12 6-1,13 16-15</inkml:trace>
  <inkml:trace contextRef="#ctx0" brushRef="#br0" timeOffset="90908.161">11101 12626 0,'0'0'0,"0"0"0,0 0 16,0 0-16,0 0 15,0 0 1,0 0-16,0 0 16</inkml:trace>
  <inkml:trace contextRef="#ctx0" brushRef="#br0" timeOffset="91850.728">11705 12455 0,'0'0'0,"0"0"16,0 0-1,-15-39-15,15 33 16,0-3 0,3-2-16,0-1 15,3-3-15,3 3 16,0 0-1,0 6-15,-3 6 16,-6 0 0,0 0-16,0 0 15,-6 98 1,-9-15-16,0 0 16,6-9-1,6-3-15,6-15 16,6-9-16,0-14 15,3-15 1,6-7-16,2-5 16,7-12-16,14-14 15,10-16 1,-4-8-16,-8-4 16,-10 4-1,-5 0-15,-6-1 16,-4-11-1,1-3-15,0 3 16,-3 8-16,-6 19 16,-3 8-1,-3 9-15,0 6 16,-3 6 0,3 0-16,0 0 15,-33 122 1,21-45-16,4 5 15,2 1-15,9-6 16,2-6 0,1-15-16,3-17 15,0-12 1,3-10-16,0-17 16,-12 0-1</inkml:trace>
  <inkml:trace contextRef="#ctx0" brushRef="#br0" timeOffset="92016.627">12339 12842 0,'0'0'0,"0"0"0,0 0 15,0 0-15,-6 36 16,0 11 0,-6 18-16,0 0 15,0-8-15,0-25 16,6-2-1,6-21-15,3-3 16</inkml:trace>
  <inkml:trace contextRef="#ctx0" brushRef="#br0" timeOffset="92658.518">11699 12052 0,'0'0'0,"-41"-26"0,20 8 16,0 3-16,9-3 16,9 6-1,6-2-15,9-4 16,15 3 0,14 3-16,22 6 15,13 0 1,-2 6-16,-5 0 15,-16 0 1,-15 0-16,-14-6 16,-12 3-16,-6-8 15,-6-1 1,-6-3-16,-6-9 16,-3 4-1,-3-4-15,1 3 16,2 3-1,6 7-15,6 2 16,3 3-16,3 0 16,6 0-1,3 6-15,5 0 16,7 6 0,3 6-16,5 14 15,-5 7-15,-12 11 16,-12-5-1,-9-7-15,-9 13 16,-6 11 0</inkml:trace>
  <inkml:trace contextRef="#ctx0" brushRef="#br0" timeOffset="93033.874">12821 12549 0,'0'0'0,"0"0"0,56-11 16,12 16 0,27 1-16,27 0 15,-13-3 1,-26-6-16,-18-3 15,-23 0-15,-16 1 16,-11-1 0</inkml:trace>
  <inkml:trace contextRef="#ctx0" brushRef="#br0" timeOffset="93230.864">13244 12339 0,'0'0'0,"-14"-32"0,11 32 16,3 0-16,0 0 16,-36 94-1,1 10-15,2 2 16,18 4 0,12-12-16,6 8 15</inkml:trace>
  <inkml:trace contextRef="#ctx0" brushRef="#br0" timeOffset="93670.091">14745 12168 0,'0'0'0,"0"0"0,-20-27 16,5 15-1,-3 6-15,-6-3 16,-5 3-16,-4 0 15,1 1 1,-4 5-16,-20 11 16,-24 16-1,-6 17-15,6 33 16,12 39 0,24-13-16,17-11 15,18-24 1,15-12-16,12 7 15,11-13-15,13-15 16,8-23 0,3-12-16</inkml:trace>
  <inkml:trace contextRef="#ctx0" brushRef="#br0" timeOffset="94064.931">14624 12857 0,'0'0'0,"0"0"16,0 0-16,0 0 16,0-32-1,3 26-15,3 0 16,6 3-16,14-6 16,16 0-1,2 3-15,-5 0 16,-7 12-1,-8 0-15,-9 3 16,-9 3 0,-6-12-16,-33 74 15,-17-15 1,-4 3-16,16-15 16,14-11-16,12-15 15,9-1 1,6-8-16,6 6 15,12-3 1,9-3-16,2-7 16,-2-2-16,-7-3 15,1-3 1</inkml:trace>
  <inkml:trace contextRef="#ctx0" brushRef="#br0" timeOffset="94312.977">15426 12398 0,'0'0'0,"0"0"0,0 0 16,18 39 0,-18-27-16,0 0 15,0-1 1</inkml:trace>
  <inkml:trace contextRef="#ctx0" brushRef="#br0" timeOffset="94929.913">15802 12372 0,'0'0'0,"9"-33"0,-6 13 0,3-4 16,0 0-1,0 3-15,-3 1 16,0 2 0,0 3-16,0 3 15,0 6 1,-3 0-16,0 6 16,0 0-16,0 0 15,-36 154 1,0-26-16,10-13 15,23-26 1,12-15-16,14-9 16,10-6-1,3-14-15,-1-19 16,-5-20-16,-1-12 16,13-20-1,11-28-15,6-26 16,-6-17-1,-8-16-15,-4 4 16,-11 32-16,-12 21 16,-6 20-1,-7 12-15,-2 10 16,0 8 0,-3 6-16,0 3 15,0-3 1,-20 88-16,-7 19 15,-3 20-15,4-11 16,8-7 0,6-32-16,3-18 15</inkml:trace>
  <inkml:trace contextRef="#ctx0" brushRef="#br0" timeOffset="95313.777">16551 12697 0,'0'0'0,"0"0"0,50-6 16,-8 12-1,2 6-15,-5 3 16,-10-3-1,-11 6-15,-9 2 16,-9 16 0,-21 11-16,-32 27 15,0-9-15,8-14 16,13-13 0,11-11-16,9-1 15,9-14 1,3 6-16,6-9 15,6 3 1,12-1-16,5-8 16,1-6-16,-3-3 15,-7-5 1</inkml:trace>
  <inkml:trace contextRef="#ctx0" brushRef="#br0" timeOffset="95947.052">15405 11676 0,'0'0'0,"0"0"0,-8-32 16,11 26-16,8 0 15,13 0 1,20 3-16,36-3 15,12 6 1,-3 0-16,-12 0 16,-15-6-1,-20 6-15,-16-6 16,-11 0-16,-6-3 16,-3-2-1,-6 5-15,0 0 16,-3-6-1,-3-3-15,-3-3 16,0 7 0,3 2-16,6 3 15,3 6-15,3 0 16,9 0 0,15 0-16,14 6 15,6 6 1,-8 2-16,-19-2 15,-17 6-15,-21 3 16,-17 11 0,-18 13-16,-10 20 15,25-24 1,14-14 0</inkml:trace>
  <inkml:trace contextRef="#ctx0" brushRef="#br0" timeOffset="96273.371">16942 12280 0,'0'0'0,"0"0"0,26 39 16,-14-13-16,-3 1 15,3-1 1,0-2-16</inkml:trace>
  <inkml:trace contextRef="#ctx0" brushRef="#br0" timeOffset="97080.567">17495 12194 0,'0'0'0,"0"0"16,0 0 0,0 0-16,0 0 15,0 0-15,-5 56 16,2 33-1,3 9-15,5-9 16,7-12 0,6-15-16,6-18 15,-1-5-15,-2-19 16,0-14 0,0-6-16,2-6 15,10-20 1,5-13-16,4-11 15,2-9 1,-5-9-16,-10 3 16,-8 20-16,-9 13 15,-6 8 1,-3 9-16,0 3 16,-3 12-1,0 6-15,0-6 16,-12 83-1,3 0-15,6 0 16,12 12-16,3-19 16,5-22-1,-2-16-15,3-32 16,-18-6 0</inkml:trace>
  <inkml:trace contextRef="#ctx0" brushRef="#br0" timeOffset="97267.968">18295 12685 0,'0'0'0,"0"0"0,0 0 15,0 0 1,9 63-16,-9-1 16,-3 6-1,-3-12-15,0-12 16,-3-14-1,6-30-15,3 0 16</inkml:trace>
  <inkml:trace contextRef="#ctx0" brushRef="#br0" timeOffset="97851.706">17356 11656 0,'0'0'0,"0"0"0,0 0 15,0 0 1,-26-33-16,32 27 15,11 0 1,16 0-16,32-3 16,21 3-16,0 1 15,-15-1 1,-18 0-16,-20 0 16,-13 0-1,-8-3-15,-6-3 16,-6 6-16,-6-9 15,-9-8 1,-5 2-16,-4-3 16,6 10-1,6 2-15,9 6 16,6 6 0,-3 0-16,0 0 15,83 32 1,-15-2-16,15 5 15,0 4 1,-27-4-16,-32-8 16,-21 0-16,-24 11 15,-26 13 1,-21 14-16,12-9 16,17-3-16,10-11 15</inkml:trace>
  <inkml:trace contextRef="#ctx0" brushRef="#br0" timeOffset="98296.75">18819 12440 0,'0'0'0,"0"0"0,50-6 16,12 6-16,21 3 16,3 3-1,-9-3-15,-18-6 16,-12-3-1,-11-3-15,-12-9 16,-13 9-16,-5 0 16</inkml:trace>
  <inkml:trace contextRef="#ctx0" brushRef="#br0" timeOffset="98449.302">19221 12242 0,'0'0'0,"0"0"15,0 0 1,0 0-16,0 0 15,0 0-15,0 0 16,-35 65 0,20-3-16,9-9 15,6-9 1,6-5-16</inkml:trace>
  <inkml:trace contextRef="#ctx0" brushRef="#br0" timeOffset="98639.794">20035 12173 0,'0'0'0,"0"0"16,27 57-16,-18-31 15,-3 1-15,0-15 16,0-12-1,-6 0 1</inkml:trace>
  <inkml:trace contextRef="#ctx0" brushRef="#br0" timeOffset="98764.069">20577 12194 0,'0'0'0,"0"0"0,27 30 15,-18-9 1,0-10-16,-7-5 15,1-6-15</inkml:trace>
  <inkml:trace contextRef="#ctx0" brushRef="#br0" timeOffset="98878.751">21154 12242 0,'0'0'0,"0"0"0,45 41 16,-27-17-16</inkml:trace>
  <inkml:trace contextRef="#ctx0" brushRef="#br0" timeOffset="99879.645">21983 12153 0,'0'0'0,"0"0"16,59-6-16,13 9 15,67 3-15,3 0 16,-18-3-1,-6-3-15,10-3 16,-33-3 0,-27-9-16,-27 3 15,-20 3 1,-12 0-16,-9 9 16,0 0-16,-68-65 15,-1 15 1,1-9-16,12 8 15,15 13 1,11 17-16,9 3 16,4 13-1,5 2-15,0 11 16,-6 25-16,-8 44 16,-13 38-1,9 4-15,19-10 16,14 1-1</inkml:trace>
  <inkml:trace contextRef="#ctx0" brushRef="#br0" timeOffset="100312.313">23854 11815 0,'0'0'0,"24"-38"0,-15 20 16,-6-3-1,-15-2-15,-21-4 16,-14 15-1,-12 9-15,-36 24 16,-50 50-16,0 68 16,44 9-1,42-6-15,38-3 16,27-38-16,18-15 16,14-18-1,36-21 1,9-23-16,-3-6 15,-3-15-15,27-9 16,-9-3 0,-27-3-16,-18 0 15,-12-3 1</inkml:trace>
  <inkml:trace contextRef="#ctx0" brushRef="#br0" timeOffset="100780.29">24017 12523 0,'0'0'0,"0"0"16,0 0-16,0 0 15,0 0 1,0 0-16,0 0 16,0 0-1,0 0-15,-15 41 16,0 27-16,-5 30 16,-1-9-1,0-12 1,0-18-16,7-24 15,-1-14-15,3-9 16,3-12-16,3-6 16,-3-15-1,-2-14-15,-1-19 16,0-17 0,0 9-16,3 12 15,9 9 1,9-7-16,15-5 15,20-3-15,18-4 16,0 16 0,-5 32-16,-7 12 15,-9 18 1,-8 9-16,-12-1 16,-12-8-1,-9 0-15,-9-3 16,-12-4-1,-12 7-15,-32 3 16,-35 3-16</inkml:trace>
  <inkml:trace contextRef="#ctx0" brushRef="#br0" timeOffset="101701.754">24949 11821 0,'0'0'0,"0"0"0,0 0 16,0-26-1,-2 23-15,-4-989 16,6 1984-16,-66-948 15,-8 42 1,-5 26-16,16-5 16,25 2-1,26-20-15,15-30 16,9-11 0,9-7-16,11-8 15,21-10-15,10-5 16,-7-15-1,6-15-15,12-29 16,18-30 0,-3-12-16,-4-12 15,-31 12 1,-22 15-16,-11 9 16,-12 15-16,-6 17 15,-6 9 1,-3 12-16,6 6 15,-33 30 1,-2 35-16,2 30 16,7 14-16,5-8 15,9-12 1,3-9-16</inkml:trace>
  <inkml:trace contextRef="#ctx0" brushRef="#br0" timeOffset="102171.67">25476 12570 0,'0'0'0,"0"0"0,0 0 16,0 0 0,0 41-16,-3 36 15,0 39 1,-2 2-16,-1-17 15,-3-30-15,3-21 16,0-20 0,3-15-16,0-7 15,3-8 1,0 0-16,-30-62 16,19-6-1,16-15-15,10-11 16,12-1-16,5 24 15,4 27 1,5 17-16,4 15 16,-1 15-1,10 18-15,-16 5 16,-17 4 0,-15-3-16,-12-1 15,-12-2-15,-12-3 16,-8-7-1,2-14-15,4-14 16,-1-4 0,4-12-16</inkml:trace>
  <inkml:trace contextRef="#ctx0" brushRef="#br0" timeOffset="102864.552">24713 11389 0,'-30'-26'0,"-8"-7"16,-16 0-16,-8 7 15,12 8 1,26 6-16,21 12 15,15-3 1,24 3-16,64 0 16,57-6-16,6-2 15,23-1 1,-29-3-16,-47 0 16,-33-3-1,-30 0-15,-20 1 16,-12-1-1,-9 0-15,-9 0 16,-6-6-16,-9 1 16,-12-10-1,-5 4-15,2 5 16,10 3-16,8 12 16,9 6-1,6 0-15,0 0 16,0 0-1,77 36-15,-21-16 16,3 7 0,-5 3-16,-16-10 15,-20 7-15,-18-9 16,-15 14 0,-32 27-16,-30 36 15,-18 26 1</inkml:trace>
  <inkml:trace contextRef="#ctx0" brushRef="#br0" timeOffset="103235.314">26057 12191 0,'0'0'0,"0"0"16,0 0-16,0 0 16,0 0-16,-15 33 15,3-7 1</inkml:trace>
  <inkml:trace contextRef="#ctx0" brushRef="#br0" timeOffset="103961.678">26595 11892 0,'0'0'0,"0"0"16,0 0-16,0 0 16,0 0-1,0 0-15,0 0 16,0 0-16,0 0 15,-3 45 1,-14 26-16,-7 23 16,12 16-1,9-9-15,9-24 16,9-18 0,6-9-16,8-11 15,13-10 1,5-14-16,-3-15 15,-2-6-15,-1-6 16,7-32 0,2-30-16,0-15 15,-5-6 1,-1 12-16,-5 12 16,-19 27-16,-11 17 15,-6 10 1,-3 11-16,-6 6 15,6 0 1,0 0-16,-65 127 16,39-12-1,11-17-15,6-15 16,3-15-16,3-3 16</inkml:trace>
  <inkml:trace contextRef="#ctx0" brushRef="#br0" timeOffset="104196.06">27365 12520 0,'0'0'0,"0"0"16,0 0-16,0 0 15,0 0 1,30 41-16,-21 9 15,-1 16-15,1 5 16,0 0 0,-3-33-1,0-20-15,-3-18 16</inkml:trace>
  <inkml:trace contextRef="#ctx0" brushRef="#br0" timeOffset="105011.662">26365 11528 0,'0'0'16,"-3"-26"-16,0 5 15,-3-3-15,0 7 16,3 2-16,6 3 16,9 6-1,17-3-15,24 3 16,51 3-1,29 3-15,6 0 16,1 3 0,-22 0-16,-26 0 15,-33-3-15,-26-3 16,-16 0 0,-5 0-16,-9 0 15,-3 3 1,0 0-16,-44-29 15,2 2-15,1 6 16,2-2 0,10 5-16,5 3 15,6 3 1,9 3-16,6 3 16,3 4-1,3 2-15,6 0 16,15 2-1,20 7-15,21 3 16,4 9 0,-7-3-16,-9 2 15,-14-8-15,-19-6 16,-11 0-16,-6 0 16,-6 6-1,-26 3-15,-69 29 16,-50 33-1,-24 29 1</inkml:trace>
  <inkml:trace contextRef="#ctx0" brushRef="#br0" timeOffset="125730.273">8378 13455 0,'0'0'0,"0"0"0,0 0 0,0 0 0,0 0 0,0 0 0,0 0 0,0 0 0,0 0 0,35 3 0,-17 15 0,0-1 0,11 4 0,-5 0 15,6 3-15,-7-4 16,7 4 0,-6-9-16,-1 2 15,1-5 1,-6-3-16,-1-3 15,1 0 1,-6 0-16,6-6 16,-6 6-16,5-6 15,-5 0 1,0 0-16,6 0 16,0 0-1,-1-6-15,13 6 16,6-6-16,-1 0 15,1 0 1,-1 3 0,1-6-16,-7 3 15,1-2-15,-1 2 16,-5 0-16,0 3 16,-1 0-1,-5 0-15,0-3 16,6 0-1,-1-6-15,13 6 16,-1 0 0,1 0-16,-1 3 15,-5 3 1,0 3-16,5 3 16,1 0-16,-7 0 15,7 0 1,-7 0-16,7 0 15,-12 0 1,5 0-16,1-3 16,-1 9-1,7-4-15,0 7 16,5 0 0,0 0-16,-11 0 15,0-7-15,-13 7 16,1-6-1,-6-3-15,-6-3 16,6 3 0,-6 0-16,0-6 15,-6 0-15,5 0 16,-5 0 0,6 0-16,0 0 15,0-6 1,6 0-16,-6 0 15,6-3 1,6-3-16,-1-5 16,7-4-16,6-6 15,-1-2 1,1 8-16,-1 3 16,1 3-16,-6 4 15,-1-1 1,7 9-16,0-3 15,-1-3 1,7 0-16,-7-3 16,1 6-1,0 6-15,-13-3 16,7 3-16,-6 0 16,5 0-1,-5 0-15,12-3 16,-6 3-1,5 0-15,-5 0 16,5 0 0,1 0-16,0 0 15,5 3-15,1 0 16,-1-3 0,1 6-16,-7-6 15,7 6 1,-1-6-16,7 0 15,-1 0 1,7 0-16,2 6 16,6-6-1,3 9-15,4-6 16,-4-3-16,12-12 16,21-12-1,14-11-15</inkml:trace>
  <inkml:trace contextRef="#ctx0" brushRef="#br0" timeOffset="126395.066">14520 13245 0,'0'0'0,"-41"-9"0,2 0 16,1 3-1,2-3-15,7-6 16,5-5-16,6 5 15,4-9 1</inkml:trace>
  <inkml:trace contextRef="#ctx0" brushRef="#br0" timeOffset="128441.748">13993 13094 0,'0'0'0,"0"0"0,0 0 15,0 0-15,0 0 16,0 0 0,0 0-16,0 0 15,6 32 1,3-14-16,3 9 16,6 5-16,3 1 15,2 2 1,1 4-16,3-1 15,2-5 1,4-1-16,5 1 16,7 0-1,2-4-15,-3-5 16,-2-3-16,-4-4 16,4-2-1,-4 0-15,4-3 16,5 0-1,9-1-15,0 1 16,-5-3 0,-4 3-16,-2 0 15,-1-6-15,-3 0 16,4-3 0,8-3-16,9 0 15,3 0 1,-8 0-16,-7 0 15,-3 0 1,-2 0-16,-1-3 16,4-3-16,8 0 15,6 0 1,-3 0-16,-9 0 16,-5 0-1,-4 6-15,-2-3 16,-1 0-1,1-3-15,-1 0 16,7-2-16,11-7 16,6 0-1,3 0-15,-3 9 16,-8-3 0,-4 0-16,-6 1 15,-5 2-15,5 0 16,7-6-1,14-3-15,12-3 16,3-8 0,-6 2-16,-9 3 15,-6 4 1,3 2-16,6-3 16,6 0-1,-9 3-15,-2 1 16,-10 2-16,-3 0 15,0 3 1,7 0-16,11 3 16,-3 3-1,-6-3-15,-3 6 16,-2-5-16,-4 5 16,3 0-1,12 0-15,12 0 16,-3 0-1,-11 5-15,-7-5 16,-3 9 0,-3-3-16,10 6 15,8 0-15,6 0 16,3 0 0,-9-4-16,0 7 15,-3-3 1,3 6-16,-3 3 15,3-4-15,0 13 16,-5 0 0,-7-1-1,-6 4-15,-6-1 16,-8-8-16,-3-3 16,-7 2-1,1-8-15,0 3 16,-7-6-1,-2-3-15,-3-4 16,0-5-16,-4 6 16,4-6-1,3-6-15,6 6 16,5-5 0,4-7-16,2-3 15,1 3 1,5-9-16,1-2 15,11-10-15,15 1 16,9-13 0,3 7-16,-6-7 15,-12 13 1,-6 8-16,-2 3 16,8 10-16,15-7 15,-3-3 1,0 9-16,-6-3 15,-6 4 1,12 2-16,21 0 16,-3 0-1,-12 3-15,-9 6 16,-3-6-16,12 6 16,17-6-1,-8 6-15,-9-3 16,-3 3-1,9 0-15,20-3 16,1 3 0,-12-3-16,-12 3 15,8 0 1,28 0-16,-10 0 16,-11 0-16,-3 3 15,26 3 1,9 0-16,-17 0 15,-9 3 1,23 3-16,12-6 16,-18 0-16,7 0 15,31-6 1,-22 0-16,-13 0 16,36 0-1,-9 0-15,-24-6 16,6 6-1,18 0-15,-17-6 16,-10 6-16,42 0 16,-15 0-1,-18 6-15,30 0 16,-1-1 0,-22-5-16,31 6 15,4-12 1,-9 1-16,35-13 15,-29-3-15,-18-9 16,17-8 0,-26-21-16,-68-24 15,-32-27 1</inkml:trace>
  <inkml:trace contextRef="#ctx0" brushRef="#br0" timeOffset="129561.701">20370 14059 0,'0'0'0,"0"0"0,15-27 16,-12 12-16,0 3 16,-3 1-1,-3-1-15,-3-3 16,-3-3-1,-6 9-15,-3-3 16,-5 1 0,-7 11-16,-3 0 15,-8 6 1,-6 5-16,-1 4 16,4 12-16,5-1 15,7-2 1,5 0-16,3 2 15,4 1 1,2 0-16,3-4 16,3 4-16,6 3 15,3-10 1,1 7-16,2-9 16,2 8-1,4 4-15,3 2 16,0 1-1,9 0-15,3 2 16,2-8-16,4-7 16,6 1-1,2-9 1,4 0-16,-1-3 16,-2-9-16,2-9 15,1-3 1,-4 0-16,1-9 15,-1 4-15,-5-10 16,-1 6 0,-8-2-16,0 2 15,-6-3 1,-7 4-16,-5-1 16,0-3-1,-3 6-15,0-2 16,-3-1-16,0-9 15,-3 4 1,-2-13-16,-13-5 16,-26-12-1,-27 2-15</inkml:trace>
  <inkml:trace contextRef="#ctx0" brushRef="#br0" timeOffset="135930.113">27415 12416 0,'0'0'0,"0"0"0,0 0 0,0 0 0,0 0 0,0 0 0,0 0 0,0 0 0,0 0 0,0 0 0,0 0 0,0 0 0,15-26 0,-12 20 0,0 0 0,-3 6 16,0-6-16,0 6 16,-3-3-1,0 3-15,0 0 16,0 0 0,3 0-16,0 0 15,0 0 1,0 0-16,0 0 15,-38 65 1,17-38-16,-3 5 16,-2 4-16,-4 5 15,4 3 1,-1 1-16,6-7 16,3-5-1,7-4-15,2-8 16,0 3-16,3-15 15,3 3 1,0-7-16,0 1 16,-3 0-1,0-3 1</inkml:trace>
  <inkml:trace contextRef="#ctx0" brushRef="#br0" timeOffset="140676.877">6406 14582 0,'0'0'0,"0"0"0,0 0 0,0 0 0,-29-11 0,23 2 0,0-3 0,0 0 0,0 0 0,6 3 0,-6 3 0,6 1 0,-6-1 0,0 0 16,0 3 0,0 0-16,-12 0 15,1 6-15,-19 3 16,-5 11 0,-13 16-16,-5 5 15,6 13 1,0 2-16,5 3 15,7 1 1,5-1-16,7-3 16,11 9-16,12-6 15,0-8 1,12-4-16,0-5 16,12 5-1,5 6-15,19-2 16,5-1-1,18-6-15,-5-14 16,11-12-16,0 0 16,-12-1-1</inkml:trace>
  <inkml:trace contextRef="#ctx0" brushRef="#br0" timeOffset="140943.81">6821 15068 0,'0'0'0,"0"0"0,0 0 16,0 0-16,-24 44 15,18-8 1,-12 17-16,-5 15 15,-1 9 1,0 3-16,6-24 16,12-11-1,18-19-15,12-2 16</inkml:trace>
  <inkml:trace contextRef="#ctx0" brushRef="#br0" timeOffset="141488.876">7519 15035 0,'0'0'16,"0"0"-16,0 0 15,0 0-15,0 0 16,0 0 0,0 0-16,36 21 15,11-15 1,18-3-16,24 0 15,6-3 1,5 6-16,-11 6 16,-24-7-16,-5-2 15,-13 0 1,-12-6-16,1-2 16,-12-10-1,-1-9-15</inkml:trace>
  <inkml:trace contextRef="#ctx0" brushRef="#br0" timeOffset="141921.643">7655 15393 0,'0'0'0,"0"0"0,0 0 16,0 0 0,0 0-16,0 0 15,0 0 1,0 0-16,18-26 15,-18 20 1,6 6-16,0 0 16,0 0-16,12 0 15,5 0 1,19 6-16,29 0 16,18-6-1,-1-3-15,-11 0 16,-11-3-1,-19 6-15,-12 0 16,-11 0-16,0 9 16</inkml:trace>
  <inkml:trace contextRef="#ctx0" brushRef="#br0" timeOffset="144466.712">10018 13559 0,'0'0'0,"0"0"0,0 0 15,0 0-15,0 0 16,-12-30 0,12 27-16,6 0 15,6 0-15,-1-3 16,1 6 0,-12 0-16,42 12 15,-13-3 1,1-3-16,0 6 15,-1 2 1,1-5-16,5 0 16,1-3-1,11 6-15,6-3 16,-5-6-16,-7-3 16,7-3-1,-7 0-15,6-3 16,-5 0-1,5 0-15,-5 0 16,5 6 0,0-6-16,-5 6 15,-1 0-15,7 0 16,-1 0 0,0 0-16,13-3 15,5-3 1,-12 3-16,6 3 15,-3 3 1,-2 3-16,-1-3 16,-6-3-16,1 0 15,-1 0 1,0-6-16,1 0 16,-7 0-1,-5-2-15,-4 8 16,-2-6-1,0 6-15,-4 0 16,-2-6-16,-3 6 16,-4 0-1,-5 0-15,-3 0 16,-3 0 0,-3 0-16</inkml:trace>
  <inkml:trace contextRef="#ctx0" brushRef="#br0" timeOffset="146411.784">11977 13733 0,'0'0'15,"0"0"-15,0 0 0,0 0 16,0 0 0,0 0-16,0 0 15,0 0 1,0 0-16,0 0 16,0 0-1,0 0-15,0 0 16,0 0-16,0 0 15,0 0 1,0 0-16,0 0 16,0 0-1,0 0-15,0 0 16,0 0 0,0 0-16,0 0 15,0 0 1,0 0-16,0 0 15,0 0-15,0 0 16,-29 6 0</inkml:trace>
  <inkml:trace contextRef="#ctx0" brushRef="#br0" timeOffset="150510.363">9532 14506 0,'0'0'0,"0"0"0,0 0 0,6-39 0,-6 33 0,6-3 0,-6-3 0,6 1 0,0-1 0,0 3 0,0-3 15,-6 6-15,6 0 0,-6 6 0,0-3 16,0 3-16,0 0 16,0 0-16,-54 83 15,7 3 1,11 3-16,13-12 16,11-27-1,12-17-15,6-7 16,12 1-1,11-9-15,1-7 16,11-5-16,1-6 16,-1-6-1,1-5-15,-1-1 16,6-15 0,7-5-16,-1-7 15,-6-5 1,-5-7-16,-13 13 15,-5 5-15,0-5 16,-12 11 0,-1 4-16,1 11 15,-6-3 1,-6 9-16,6 0 16,-6 3-1,6 3-15,-6 0 16,0 3-1,0 3-15,-6 21 16,0 17-16,-6 24 16,-11 9-1,5-18-15,6-3 16,6-17 0,6-7-16,0-11 15,0-9-15,6 0 16,6 0-1,6-6-15</inkml:trace>
  <inkml:trace contextRef="#ctx0" brushRef="#br0" timeOffset="150874.865">10432 14914 0,'0'0'0,"0"0"16,0 0-16,-18-33 16,12 22-1,1 8-15,5-3 16,-6 3-1,6 0-15,0 0 16,-6 3-16,6 0 16,0 0-1,-42 38-15,13 4 16,-7 11 0,7-9-16,-1 1 15,12-16 1,6-8-16,6-6 15</inkml:trace>
  <inkml:trace contextRef="#ctx0" brushRef="#br0" timeOffset="151803.982">9242 13964 0,'0'0'0,"0"0"0,0 0 16,0 0-16,0 0 15,0 0 1,0 0-16,0 0 16,59-15-1,30 21-15,18 9 16,5-3 0,-17 0-16,-6-1 15,-18-5 1,-6 0-16,-24-6 15,-11-3-15,-6-3 16,-13 0 0,1-2-16,-6 2 15,0-3 1,0 0-16,-6 0 16,0 9-16,0 0 15,0 0 1,-18-44-16,12 38 15,0 0 1,1 6-16,5-6 16,5 6-1,1-3-15,6 3 16,0 0-16,0 0 16,-12 0-1,35 9-15,-29-3 16,0 11-1,-6-2-15,0 9 16,-6-3 0,-6 17-16,1 1 15</inkml:trace>
  <inkml:trace contextRef="#ctx0" brushRef="#br0" timeOffset="152305.407">10864 14550 0,'0'0'0,"0"0"16,0 0-16,0 0 15,0 0 1,0 0-16,0 0 15,0 0 1,0 0-16,0 0 16,0 0-1,0 0-15</inkml:trace>
  <inkml:trace contextRef="#ctx0" brushRef="#br0" timeOffset="153503.144">11590 14207 0,'0'0'0,"0"0"15,0 0-15,0 0 16,0 0-16,0 0 16,0 0-1,0 0-15,-12 47 16,0 0 0,3 21-16,9-3 15,6-2 1,6-10-1,0-15-15,5-11 16,4-9-16,0-12 16,5-12-16,16-12 15,8-17 1,1-13-16,-1-5 16,-15 14-1,-11 7-15,-6 8 16,-6 6-1,-6 4-15,0 8 16,-3 0-16,-1 3 16,1 0-1,0 3-15,-3 3 16,0 6 0,-6 20-16,-5 36 15,-7 36 1,-6 9-16,6-19 15,1-8-15,-1-12 16,-3-9 0,-8 0-16,-7-14 15,-5-13 1,-10-14-16,-14-12 16,-15-24-16,-3-35 15,33-9 1,23-4-16</inkml:trace>
  <inkml:trace contextRef="#ctx0" brushRef="#br0" timeOffset="154169.564">11536 14014 0,'0'0'0,"0"0"16,0 0-16,0 0 15,0 0 1,0 0-16,65 6 16,15-6-1,24-3-15,8-3 16,-8 0-16,-15 3 15,-21 0 1,-15-2-16,-14-1 16,-16 0-1,-8 3-15,-9-3 16,-6 0 0,0 6-16,0 0 15,0 0-15,-26-44 16,17 32-1,3 0-15,0 3 16,3 3 0,0 3-16,3 3 15,0 0 1,18 12-16,14 12 16,16 8-16,-1 7 15,-9-7 1,-17-5-16,-12-9 15,-15-7 1,-35 16-16,-33 29 16,-27 15-1</inkml:trace>
  <inkml:trace contextRef="#ctx0" brushRef="#br0" timeOffset="154822.648">9064 15322 0,'0'0'0,"0"0"15,0 0-15,0 0 16,0 0 0,48 15-16,23-3 15,89 0 1,29 3-16,48-4 16,-6-5-16,65 6 15,-36-12 1,36 6-16,-29 6 15,-15-12 1,-51 9-16,-18 3 16,-41-3-1,-41-1-15,-33 7 16,-14 9 0</inkml:trace>
  <inkml:trace contextRef="#ctx0" brushRef="#br0" timeOffset="155619.716">9763 16062 0,'0'0'0,"0"0"0,0 0 15,0 0-15,-30-32 16,30 26 0,-5 3-16,-1 3 15,-12 9-15,-12 20 16,-17 33-1,-18 27-15,12 6 16,17-15 0,18-12-16,18-12 15,6-9-15,6-11 16,12-9 0,5-7-16,7-14 15,5-15 1,7-20-16,5-16 15,-6-8 1,-5-3-16,-7-3 16,1-4-1,-7 13-15,1 3 16,-12 11-16,-6 10 16,-1 14-1,-5 3-15,0 3 16,-6 3-1,6 3-15,-6 3 16,0 6-16,0 18 16,0 11-1,0 12-15,-6 7 16,0 8 0,0-9-16,12 0 15,12-14-15,12-7 16</inkml:trace>
  <inkml:trace contextRef="#ctx0" brushRef="#br0" timeOffset="155819.69">10278 16497 0,'0'0'0,"0"0"0,0 0 16,0 0-16,-6 59 15,0-8 1,-11 8-16,5-3 16,6-11-1,6-13-15,12-8 16</inkml:trace>
  <inkml:trace contextRef="#ctx0" brushRef="#br0" timeOffset="156437.361">9633 15956 0,'0'0'0,"-59"-27"0,29 21 16,6 0-16,7 0 15,17 3 1,0 3-16,0 0 16,77-15-1,-24 15-15,12 3 16,12 3-1,0 0-15,-12-3 16,-18 3 0,-23 0-16,-12-6 15,-6 0-15,0 0 16,-6 0 0,0 0-16,-36-24 15,13 10 1,5-1-16,0 0 15,6 6-15,6-3 16,6 9 0,0 0-16,12 0 15,12 3 1,5 6-16,13 3 16,-1 6-16,1 0 15,-13 0 1,-5-4-16,-12 4 15,-12 3 1,-6 15-16,-6 23 16,0 3-1,12-3-15,6 0 16</inkml:trace>
  <inkml:trace contextRef="#ctx0" brushRef="#br0" timeOffset="156601.257">10776 16299 0,'0'0'0,"0"0"0,0 0 16,0 38-16,0-11 15</inkml:trace>
  <inkml:trace contextRef="#ctx1" brushRef="#br0">10777 16298 0</inkml:trace>
  <inkml:trace contextRef="#ctx0" brushRef="#br0" timeOffset="157307.414">11267 16098 0,'0'0'0,"0"0"0,0 0 16,0 0-16,0 0 15,0 0 1,0 0-16,-42 41 15,19 12 1,5 15-16,6-2 16,6-1-1,12-3-15,0-6 16,12-12-16,-6-14 16,5-12-1,1-6-15,0-12 16,6 0-1,-1-21-15,16-18 16,8-23 0,-8 3-16,-10 6 15,-8 11-15,-9 16 16,-6 8 0,0 6-16,-3 12 15,-3 0 1,0 12-16,-6 21 15,-6 38 1,-3 29-16,6-5 16,6-15-16,6-9 15</inkml:trace>
  <inkml:trace contextRef="#ctx0" brushRef="#br0" timeOffset="157482.127">11856 16568 0,'0'0'0,"0"0"15,-9 39-15,-3 5 16,0 9 0,4-11-16,5-10 15,3-11 1</inkml:trace>
  <inkml:trace contextRef="#ctx0" brushRef="#br0" timeOffset="158119.526">11261 15757 0,'0'0'0,"0"0"15,0 0-15,0 0 16,0 0 0,0 0-16,0 0 15,50-6-15,18 6 16,12 6 0,-3 0-16,-9 0 15,-14-6 1,-19 6-16,-11-6 15,-9-6 1,-9 6-16,-6-6 16,0 6-16,0 0 15,0 0 1,-21-26-16,18 23 16,0 0-1,3 3-15,3 0 16,3 0-1,12 0-15,14 3 16,13 3-16,2 5 16,-9 1-1,-11 0-15,-12 3 16,-12-3 0,-21 14-16,-20 7 15,-1-1 1,1-2-1</inkml:trace>
  <inkml:trace contextRef="#ctx0" brushRef="#br0" timeOffset="158725.715">12709 15482 0,'0'0'0,"0"0"16,29-6-16,16 6 15,17 6 1,15 6-16,0 0 15,-6-9 1,-15 3-16,-15-6 16,-17 0-16,-21 0 15,-3 0 1,0 0-16,-56 32 16,-18 24-1,-9-17-15,15-12 16,21-16-16,17 1 15,12-6 1,9 0-16,9-3 16,9 0-1,12 0-15,17-3 16,22 0 0,40-12-16,39-15 15</inkml:trace>
  <inkml:trace contextRef="#ctx0" brushRef="#br0" timeOffset="160259.236">14467 14506 0,'0'0'0,"0"0"0,0 0 16,-6-33-1,6 27-15,0-3 16,0 0-16,0 0 16,0-2-1,0 5-15,0 3 16,-3 0 0,0 3-16,3 0 15,-21 56 1,1 27-16,-4 14 15,9-23-15,9-20 16,6-16 0,6-14-16,3-3 15,0-15 1,0-1-16,-9-5 16,27-14-1,-4-10-15,10-14 16,-1-1-16,1-5 15,-3-1 1,-7 13-16,-8 5 16,-3 3-1,-3 13-15,-3-1 16,0 3 0,-3 3-16,-1 0 15,1 3-15,0 0 16,0 0-1,0 0-15,-3 0 16,0 0 0,0 0-16,0-3 15,0 6 1,0 0-16,0 0 16,0 9-16,0-9 15,-6 62 1,-2 12-16,2 18 15,-6 21 1,-3-10-16,-3-20 16,0-24-1,-2-8-15,-4-7 16,-6-12-16,-23 1 16,-30-9-1,3-10-15,6-14 16,9-5-1,6-7-15</inkml:trace>
  <inkml:trace contextRef="#ctx0" brushRef="#br0" timeOffset="161218.686">14109 14162 0,'0'0'0,"0"0"0,0 0 15,0 0 1,83 9-16,0 0 16,14-3-1,13-6-15,5 0 16,-20-6-1,-21 3-15,-21-3 16,-14 0-16,-13 0 16,-8-6-1,-12-2-15,-6-4 16,0 18 0,-24-45-16,-5 22 15,-7-4 1,-2 1-16,5 14 15,10 0-15,8 3 16,6 3 0,3 6-16,6 0 15,0 6 1,0-6-16,0 0 16,0 0-16,80 41 15,-42-23 1,-2 6-16,-9-9 15,-10-4 1,-5 4-16,-9-3 16,-6 0-1,-26 21-15,-40 23 16,1 21 0,12 6-16</inkml:trace>
  <inkml:trace contextRef="#ctx0" brushRef="#br0" timeOffset="161742.613">15130 14843 0,'0'0'0,"0"0"16,0 0-16,0 0 16,0 0-16,0 0 15,0 0 1</inkml:trace>
  <inkml:trace contextRef="#ctx0" brushRef="#br0" timeOffset="162540.832">15539 14645 0,'0'0'0,"0"0"16,0 0-1,6-30-15,0 21 16,-4 3-16,1 0 15,-3 6 1,0 0-16,0 0 16,-11 104-1,-1-9-15,3 14 16,9-29 0,3-27-16,3-8 15,0-19 1,3-2-16,-1-12 15,1-6-15,3-6 16,-12 0 0,50-42-16,-8-8 15,-1-9 1,-2 3-16,-10-4 16,-2 10-16,-6 3 15,-3 2 1,-4 10-16,-5 14 15,-3 3 1,0 12-16,-3 6 16,0 3-1,0 0-15,0 15 16,3 9-16,0 11 16,3 7-1,-3 5-15,0-3 16,-4-8-1,1-4-15,-3-8 16,0-21 0,0-6-16</inkml:trace>
  <inkml:trace contextRef="#ctx0" brushRef="#br0" timeOffset="162754.818">16083 14973 0,'0'0'0,"0"0"15,0 0-15,0 0 16,0 0 0,0 0-16,0 0 15,0 0 1,30 12-16,-27 26 16,-9 13-1,-3 17-15,3 0 16,9-9-16,9-6 15</inkml:trace>
  <inkml:trace contextRef="#ctx0" brushRef="#br0" timeOffset="163484.88">15645 14440 0,'0'0'0,"-35"-50"0,11 29 16,3-2-1,4 11-15,5-3 16,9 9-1,6 0-15,9 0 16,26-3-16,30-8 16,21-4-1,9 3-15,5-3 16,-11 4 0,-24 5-16,-24 6 15,-17-3 1,-15 0-16,-9 0 15,-12-5-15,-12-10 16,-14-3 0,-7-5-16,4 2 15,5 12 1,13 4-16,5 2 16,6 9-1,9 0-15,3 0 16,6 3-16,14 3 15,19 3 1,5 14-16,1 10 16,-10 8-1,-26-5-15,-30 11 16,-20 13 0,-19 2-16,-5 6 15,-6-3-15</inkml:trace>
  <inkml:trace contextRef="#ctx0" brushRef="#br0" timeOffset="164037.689">13896 15527 0,'0'0'0,"0"0"0,0 0 15,32 11-15,27-2 16,60-3 0,67 12-1,69-6-15,29-6 16,42-3-16,-7-3 16,-22 6-1,7-6-15,-61 0 16,-33 5-16,-59 10 15,-50 9 1,-51 8-16,-23 7 16</inkml:trace>
  <inkml:trace contextRef="#ctx0" brushRef="#br0" timeOffset="164670.446">14304 16249 0,'0'0'0,"0"0"0,0 0 15,0 0 1,-6-27-16,6 15 16,0 6-16,0 0 15,0 0 1,0 3-16,0 3 16,0 0-1,0 0-15,-41 77 16,17-17-1,12 11-15,12-15 16,9 3-16,9-9 16,12-11-1,5-13-15,-2-14 16,-1-18 0,10-26-16,5-13 15,0-14 1,-2-15-16,-4-9 15,-5 3-15,-10 12 16,-8 24 0,-9 11-16,-3 19 15,-3 2 1,-3 12-16,0 0 16,0 0-1,-12 65-15,0 3 16,6 15-16,3 15 15,-6 2 1,4-11-16,5-36 16,5-8-1</inkml:trace>
  <inkml:trace contextRef="#ctx0" brushRef="#br0" timeOffset="164855.886">15032 16453 0,'0'0'0,"0"0"0,0 0 16,0 50-1,-3-3-15,3 4 16,0-7 0,-2 1-16,2-1 15,2-6 1</inkml:trace>
  <inkml:trace contextRef="#ctx0" brushRef="#br0" timeOffset="165417.612">14115 15893 0,'0'0'0,"0"0"0,0 0 16,0 0-16,0 0 15,0 0 1,74 6-16,6-3 15,8 0-15,-2 0 16,-3 0 0,-6-3-16,-21 0 15,-20 0 1,-15-3-16,-15 0 16,-6 3-1,0 0-15,0 0 16,-54-41-16,31 23 15,5 6 1,6 6-16,3 0 16,6 4-1,6 2-15,-3 0 16,0 0-16,65 26 16,-14-2-1,-10-1-15,-14 7 16,-15 3-1,-18 11-15,-18 15 16,0 3 0,4-2-16</inkml:trace>
  <inkml:trace contextRef="#ctx1" brushRef="#br0">14728 16174 0</inkml:trace>
  <inkml:trace contextRef="#ctx0" brushRef="#br0" timeOffset="165552.616">15391 16548 0,'0'0'0,"0"0"0,0 0 16,0 0-1,0 0-15,0 0 16,0 0-1</inkml:trace>
  <inkml:trace contextRef="#ctx1" brushRef="#br0" timeOffset="8825.559">15398 16545 0</inkml:trace>
  <inkml:trace contextRef="#ctx0" brushRef="#br0" timeOffset="166217.754">15989 16225 0,'0'0'0,"0"0"0,0 0 15,0 0 1,0 0-16,0 0 15,0 0 1,0 0-16,0 0 16,-45 50-1,19 45-15,11 14 16,15-14 0,6-30-16,6-8 15,-1-25-15,4-5 16,0-15-1,0-12-15,8-15 16,16-30-16,8-29 16,1-20-1,-10 2-15,-17 21 16,-6 15 0,-9 23-16,-3 12 15,0 10 1,-3 5-16,0 6 15,0 6 1,0-6-16,-12 85 16,6 4-16,3 12 15,9-1 1,9-32-16,8-20 16</inkml:trace>
  <inkml:trace contextRef="#ctx0" brushRef="#br0" timeOffset="166426.752">16480 16734 0,'0'0'0,"0"0"16,0 0-16,0 0 15,0 0 1,9 33-16,-3-7 15,0 4 1,3 2-16,0-5 16,2 3-16</inkml:trace>
  <inkml:trace contextRef="#ctx0" brushRef="#br0" timeOffset="167002.28">15743 15994 0,'0'0'0,"0"0"16,0 0-16,0 0 16,0 0-1,32-21-15,13 21 16,20 0 0,24 6-16,9-3 15,-19-3 1,-16 0-16,-22 0 15,-14 0 1,-10-3-16,-8 0 16,-6 0-16,-3-3 15,0 6 1,0 0-16,0 0 16,-59-23-1,41 14-15,6 3 16,7 0-16,5 6 15,0 0 1,0 0-16,59-12 16,-30 12-1,1 6-15,-3 0 16,-10 6 0,-8 9-16,-12 17 15,-11 7-15,-16 20 16</inkml:trace>
  <inkml:trace contextRef="#ctx0" brushRef="#br0" timeOffset="171966.488">10545 7125 0,'0'0'0,"0"0"0,0 0 0,0 0 0,0 0 0,0 0 0,0 0 0,-36-3 0,18 3 0,-11 9 0,29-9 0,0 0 0,-59 26 0,59-26 0,-72 33 0,-10-7 0,5 1 15,11-9 1,1 0-16,6-4 15,0-2 1,-6 9-16,-6-3 16,-18-1-1,6-2-15,24-9 16,17 0-16,13-12 16,5 0-1,6 0-15,1-14 16,5-4-1,-6-23-15,0-16 16,6-2-16,1-3 16,5 0-1,6-6-15,6-18 16,5-20 0,-5 11-16,18-11 15,12-6 1,-1-4-16,1 4 15,5-1 1,-5 16-16,-13 8 16,7-8-16,-6 2 15,-1 24 1,1-6-16,0 12 16,5-18-1,-5-5-15,0-10 16,5 21-16,1 18 15,17 3 1,12 3-16,6 8 16,1 1-1,5-3-15,17-3 16,13 11 0,0 1-16,-1 23 15,-5 3 1,12 12-16,11-14 15,-11 8-15,-19 3 16,-11 3 0,-11 6-16,-13 0 15,-21 0-15,-5 0 16,-6 6 0,-6-6-16,-4 6 15,-2-6 1,0 3-16,-3 3 15,0 0 1,0 3-16,3 14 16,3 10-1,8 23-15,10 15 16,0 6-16,-7 12 16,4 32-1,0 6-15,-4-11 16,1 5-16,0 15 15,-7-2 1,-2-19-16,0-9 16,3 25-1,-6-4-15,-1-9 16,7-8 0,0-1-16,-6-11 15,-6-6 1,0-18-16,3-12 15,-4-9 1,4-11-16,-3-16 16,0-2-16,-3-9 15,-3-4 1,-3-2-16,0-3 16,-9 0-1,-5 6-15,-16 0 16,-26 9-1,-68 11-15,-48 18 16,-38 10-16,-12 8 16,29-27-1,-23-17-15,30-33 16,-18-44-16,-24-33 16</inkml:trace>
  <inkml:trace contextRef="#ctx0" brushRef="#br0" timeOffset="174944.826">15340 13227 0,'0'0'0,"0"0"0,0 0 16,0 0-16,0 0 15,0 0 1,0 0-16,0 0 16,0 0-1,0 0-15,0 0 16,0 0-16,0 0 15,30-18 1,-27 18-16,0 0 16,0 0-1,0 0-15,0 0 16,0 0 0,0 0-16,0 0 15,0 0-15,-3 0 16,0 0-1,0-3-15,0 0 16,0 0 0,0 3-16,0 0 15,0 0-15,-51 60 16</inkml:trace>
  <inkml:trace contextRef="#ctx0" brushRef="#br0" timeOffset="177688.661">15672 7240 0,'0'0'0,"0"0"15,0 0 1,0 0-16,0 0 15,0 0-15,-33-38 16,21 20 0,-2 3-16,-1-9 15,0-8 1,6-7-16,0-11 16,3-9-16,3-18 15,0-18 1,1 1-16,-1-4 15,0-3 1,6-5-16,0-16 16,2 10-1,4 11-15,6 1 16,6-19-16,-3 7 16,-10 11-1,1 4-15,3-1 16,3-9-1,-3-2-15,-3 11 16,0 9 0,-1 12-16,-2 6 15,0 12-15,0 6 16,0 9 0,0 5-16,3 7 15,9-1 1,8-2-16,13 5 15,14-6 1,24 10-16,50 5 16,18-3-16,-20 7 15,11 11 1,0 0-16,-20 6 16,-22 0-1,10 6-15,5 0 16,-14 0-1,-18-6-15,-12 5 16,-3 7-16,4 0 16,-4 0-1,-9-3-15,-12 6 16,-5-4 0,-9 1-16,-7 0 15,-2 6 1,-3-9-16,0 12 15,0 2 1,-1 1-16,1-3 16,0 11-16,3 1 15,-1 5 1,1 4-16,-6-1 16,0 24-16,-3 24 15,-6 6 1,0-1-16,-3 7 15,-3 17 1,3 10-16,-3-1 16,-3-6-1,-9 27-15,3 18 16,-3-24 0,-11 3-16,2-3 15,6-21 1,1-14-16,5-15 15,3-7-15,3-5 16,0-9 0,3-14-16,-3-13 15,-3-6-15,-3-5 16,-2-9 0,-4 2-16,-3-5 15,-3-3 1,-5-6-16,-4-1 15,-5-5 1,-36 0-16,-45-3 16,-23 9-1,-50 15-15,-15 2 16,20-2-16,-23-3 16,53-10-1,42-2-15,5-3 16,9-9-1,24-3-15,18-3 16,15-6 0,11 1-16,24-7 15,12-6-15</inkml:trace>
  <inkml:trace contextRef="#ctx0" brushRef="#br0" timeOffset="179107.583">16773 6130 0,'0'0'0,"0"0"0,0 0 15,0 0 1,0 0-16,33-26 15,-27 26 1,0-6-16,-4 6 16,1-6-1,0 6-15,0-3 16,0 0 0,0 0-16,0 0 15,-3 0-15,0 0 16,0 0-1,0-3-15,0 6 16,0 0 0,0 0-16,0 0 15,0 0 1,0 0-16,0 0 16,0 0-16,0 0 15,0 0 1</inkml:trace>
  <inkml:trace contextRef="#ctx0" brushRef="#br0" timeOffset="179673.67">16945 5911 0,'0'0'0,"0"0"0,0 0 16,0 0 0,0 0-16,0 0 15,0 0-15,0 0 16,0 0-1,29 0-15,-26 0 16,0 0 0,0 0-16,-3 6 15</inkml:trace>
  <inkml:trace contextRef="#ctx0" brushRef="#br0" timeOffset="180307.507">11119 6124 0,'0'0'0</inkml:trace>
  <inkml:trace contextRef="#ctx0" brushRef="#br0" timeOffset="184931.529">16880 7243 0,'0'0'0,"0"0"0,0 0 0,0 0 0,0 0 0,0 0 0,0 0 0,0 0 0,0 0 0,0 0 0,29 3 0,-26-3 0,0 0 0,-3 3 16,3 0-1,0 0-15</inkml:trace>
  <inkml:trace contextRef="#ctx0" brushRef="#br0" timeOffset="185444.886">18860 6909 0,'0'0'0</inkml:trace>
  <inkml:trace contextRef="#ctx0" brushRef="#br0" timeOffset="190129.737">19056 7101 0,'0'0'0,"0"0"0,0 0 0,32-6 15,-11 6-15,0 6 0,-4 0 0,1 6 0,0 3 0,0 17 0,-1 4 0,-2 2 0,-3-5 0,0-1 0,0-8 16,-1-9 0,1-1-16,0-8 15,6-6-15,14-14 16,45-37-1,48-46-15,17-31 16,21-37 0,35-34-16,-53 28 15,-18 5-15,10-3 16,-34 45 0,-38 32-16,-20 21 15,-10 0 1,13-29-16,8-34 15</inkml:trace>
  <inkml:trace contextRef="#ctx0" brushRef="#br0" timeOffset="214301.265">23857 6876 0,'0'0'0,"0"0"0,-38-38 0,11 26 0,-14 6 0,-19 6 0,-17 0 0,-11 6 0,2 15 0,0 2 0,3 16 0,-3 11 0,-6 15 0,7 6 0,11 6 15,23-12 1,22-12-16,11-5 16,9-4-1,9 1-15,18 26 16,8 6-16,19 17 16,11-5-1,0-18-15,0-15 16,7-11-1,17-10-15,23-11 16,-11-9 0,-12-9-16,-15-6 15,3-6-15,18-9 16,15-6 0,-10-14-16,-5-7 15,-9-20 1,-15 0-16,-14-3 15,-13 12 1,-11-4-16,-12 7 16,-3 3-1,-6-7-15,-6-5 16,-6-3-16,-9-3 16,-9 9-1,-8 8-15,-10 4 16,-14 14-1,-30-2-15,-5 11 16,-13 21 0,-59 33-16,-53 32 15</inkml:trace>
  <inkml:trace contextRef="#ctx0" brushRef="#br0" timeOffset="-212962.024">17655 16370 0,'0'0'0,"0"0"0</inkml:trace>
  <inkml:trace contextRef="#ctx0" brushRef="#br0" timeOffset="-212782.152">17863 16388 0,'0'0'0,"0"0"15</inkml:trace>
  <inkml:trace contextRef="#ctx0" brushRef="#br0" timeOffset="-212612.948">17963 16358 0,'0'0'0,"0"0"15,0 0-15</inkml:trace>
  <inkml:trace contextRef="#ctx0" brushRef="#br0" timeOffset="-212435.524">17978 16314 0,'0'0'0,"0"0"0,0 0 0,0 0 15,0 0 1</inkml:trace>
  <inkml:trace contextRef="#ctx0" brushRef="#br0" timeOffset="-212272.622">18046 16314 0,'0'0'0,"0"0"0,0 0 16,0 0-16,0 0 15</inkml:trace>
  <inkml:trace contextRef="#ctx0" brushRef="#br0" timeOffset="-212108.356">18005 16305 0,'0'0'0,"0"0"0,0 0 16,0 0-16,0 0 15,0 0 1</inkml:trace>
  <inkml:trace contextRef="#ctx0" brushRef="#br0" timeOffset="-207990.523">10882 7228 0,'0'0'0,"0"0"0,0 0 0,0 0 0,0 0 0,0 0 0,36 12 0,-1 3 0</inkml:trace>
  <inkml:trace contextRef="#ctx0" brushRef="#br0" timeOffset="-207701.591">16809 7489 0,'0'0'0,"0"0"0,0 0 16,0 0-16,0 0 16,0 0-16</inkml:trace>
  <inkml:trace contextRef="#ctx0" brushRef="#br0" timeOffset="-196391.519">8549 10652 0,'0'0'0,"0"0"0,-41-26 0,23 8 0,6 6 16,6 0-16,0 3 0,1 3 0,5 1 0,0 5 0,5-6 0,-5 6 0,6 0 0,6 0 0,-12 0 15,48 11 1,-13-5-16,1 6 16,-1-6-16,1-3 15,-1-6 1,7-6-16,17-17 16,18-7-1,6-11-15,-6 17 16,-18 6-1,-12 10-15,-11 11 16,-7 2-16,1 4 16,0 0-1,5 0-15,7 0 16,5-6 0,6 6-16,-5 0 15,-7-3-15,0 3 16,-5 0-1,0 0-15,-1 0 16,-5 0 0,5-6-16,18-6 15,7-6 1,17-9-16,-12 0 16,12-2-16,6-1 15</inkml:trace>
  <inkml:trace contextRef="#ctx0" brushRef="#br0" timeOffset="-192541.438">12709 10791 0,'0'0'0,"0"0"0,0 0 0,0 0 0,0 0 0,0 0 0,0 0 0,59 3 0,-12-3 0,1 0 0,-4 0 0,0 6 0,4 6 0,-7 6 0,-5-9 16,-1-3-1,1-6-15,8-9 16,24-21 0,6 4-16,-12 2 15,-14 9-15,-16 3 16,-5 12 0,-6 0-16,-4 0 15,1 0 1,3 6-16,9-6 15,8 0 1,18-6-16,12 0 16,-8 0-1,-7 1-15,-9 5 16,-2 5-16</inkml:trace>
  <inkml:trace contextRef="#ctx0" brushRef="#br0" timeOffset="-191857.755">19437 10531 0,'0'0'0,"0"0"0,0 0 15,0 0-15,66 9 16,-10 0 0,12 0-16,6 2 15,15-5 1,23-6-16,-11-6 15,-9 6 1,-15-5-16,-9 5 16,20-9-16,22-3 15,5-12 1,28-26-16,16 0 16,-5 2-1,-38 25-15,-36 14 16,-24 15-1,-18 20-15,-8 27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3:10:37.6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1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67.13287" units="1/cm"/>
          <inkml:channelProperty channel="Y" name="resolution" value="67.03911" units="1/cm"/>
          <inkml:channelProperty channel="T" name="resolution" value="1" units="1/dev"/>
        </inkml:channelProperties>
      </inkml:inkSource>
      <inkml:timestamp xml:id="ts1" timeString="2024-03-13T03:21:54.582"/>
    </inkml:context>
  </inkml:definitions>
  <inkml:trace contextRef="#ctx0" brushRef="#br0">3203 6311 0,'0'0'0,"0"0"16,0 0-16,36-15 0,-7 15 0,7-6 0,-1 6 0,7 0 0,-7 0 0,1 0 0,-1 6 0,1 6 0,5 0 0,1-3 0,-1 8 15,6-5-15,-11-6 16,0 0 0,-13-3-16,1-3 15,0 0 1,-7 6-16,1-6 15,0 6-15,0-6 16,-1 6 0,1-3-16,0-3 15,0 3 1,-1 0-16,1 0 16,-6 0-1,6 0-15,5-1 16,1-2-16,12 0 15,11-5 1,0-1-16,1 0 16,-1-3-1,-5 9-15,-7 0 16,-5 0 0,5 0-16,1 6 15,5 0-15,7 3 16,5 2-1,0 1-15,6-3 16,-11-6 0,5-3-16,12-3 15,24-3-15,12-3 16,-19 3 0,-10 0-16,-19 4 15,0-1 1,0-3-16,18 0 15,12-3 1,-12 3-16,-11 0 16,-7 6-16,-6 0 15,-5 6 1,5-6-16,12 6 16,12-6-1,0 0-15,-6 0 16,-5 0-1,-7 0-15,-6 0 16,13 0-16,-1 0 16,12 6-1,0-3-15,-6 0 16,-12-3 0,1-3-16,5 0 15,12-3 1,12 0-16,-6 0 15,-6 12-15,-12-6 16,-12 6 0,1 3-16,-7-3 15,12 3 1,7-7-16,5 4 16,6 0-1,-12 0-15,-6 0 16,0-3-16,1 3 15,5 0 1,12-6-16,12 0 16,-6 0-1,-6 0-15,0-6 16,6 0 0,24 0-16,5-3 15,-11 3-15,-18 0 16,-18 1-1,6-1-15,6 0 16,0 3 0,-6-3-16,-5 6 15,-13 0 1,-6 0-16,1 0 16,-7 6-16,1 0 15,11 0 1,18-3-16,1-3 15,-1 0-15,-6 0 16,-6-3 0,-5 3-16,-7 0 15,0 3 1,13 0-16,5-1 16,0-2-1,0 0-15,-11 0 16,-1 0-1,-6 6-15,1 0 16,5 0 0,13-3-16,22-3 15,1-3-15,0-3 16,-12 0 0,-12 0-16,1 6 15,11 0 1,6 0-16,0 6 15,-12-6-15,0 6 16</inkml:trace>
  <inkml:trace contextRef="#ctx0" brushRef="#br0" timeOffset="13354.149">23360 4148 0,'0'0'0,"0"0"0,-24 29 0,-11 24 0,-28 33 0,-40 71 0,-33 18 0,38-30 0,15-9 0,9 0 0,15-41 0,11-24 0,7-24 0,8-11 16,13-13-16,5-11 15,9-12 1,6 0-16,0 0 15</inkml:trace>
  <inkml:trace contextRef="#ctx0" brushRef="#br0" timeOffset="13964.467">23366 4290 0,'0'0'0,"0"0"16,0 0-16,35-12 15,-26 6 1,0 6-16,-3-6 15,0 6 1,0-6-16,-3 6 16,0-9-16,0-3 15,0 3 1,-3-14-16,-6-7 16,0 1-1,0 5-15,-3 6 16,3 3-16,0 9 15,3 6 1,0 0-16,3 0 16,0 0-1,0 0-15,0 0 16,21 71 0,6 3-16,8 51 15,9 29-15,1-1 16,-10-34-1,-2 17-15,-12-18 16,-6-32 0,-4-12-16,-2-21 15,-3-17 1,-3-6-16,0-13 16,0-5-1,0 0-15,3-3 16</inkml:trace>
  <inkml:trace contextRef="#ctx0" brushRef="#br0" timeOffset="14563.822">22907 4952 0,'0'0'0,"0"0"0,0 0 15,0 0 1,0 0-16,-15-29 16,15 29-1,0-6-15,0 6 16,3-6-16,9 0 16,9-9-1,11 9-15,16-2 16,14-4-1,6 0-15,21 0 16,-1 6 0,-17 0-16,-14 6 15,-10 0 1,-6 6-16,-5 6 16,0 12-1</inkml:trace>
  <inkml:trace contextRef="#ctx0" brushRef="#br0" timeOffset="18255.023">7099 7657 0,'0'0'0,"0"0"0,0 0 0,-30-6 0,12 9 0,1 0 0,-1 9 0,0-6 0,6 0 0,6-3 0,0 0 0,1 0 0,5-3 0,0 0 16,0 0-16,0 0 15,0 0 1,0 0-16,0 0 16,0 0-1,65 35-15,-36-29 16,7-3-16,-1 0 15,1 0 1,-1-3-16,1 0 16,-1 0-1,1 0-15,5 0 16,1 0 0,5 0-16,1 0 15,-1 0-15,0 0 16,-5-3-1,-1 0-15,1 0 16,-1 0 0,-5 0-16,5 1 15,-5-1 1,5 3-16,0-6 16,1 6-1,11-6-15,-5 0 16,-1 3-16,6 0 15,-11 0 1,5 3-16,6 0 16,1 0-1,11 0-15,12-3 16,6-3 0,-6-3-16,11 3 15,1 0-15,6-8 16,-6-4-1,-6 12-15,-12 12 16,6 6-16</inkml:trace>
  <inkml:trace contextRef="#ctx0" brushRef="#br0" timeOffset="22630.685">23771 4420 0,'0'0'0,"0"0"0,0 0 0,0 0 0,0 0 0,0 0 0,0 0 0,0 0 0,57-9 0,2 18 0,-59-9 0,77 12 0,0-6 0,6 11 0,8 1 0,1-3 16,-12-9-16,-6 9 16,-9-10-1,-17-5-15,-13 0 16,-5 0-1,-10-5-15,-8 5 16,-6 0-16</inkml:trace>
  <inkml:trace contextRef="#ctx0" brushRef="#br0" timeOffset="23186.668">24106 4793 0,'0'0'0,"0"0"16,0 0-16,0 0 16,-36 6-1,21-6-15,4 0 16,-1-6-1,6 6-15,3 0 16,0 0 0,3 0-16,0 0 15,0 0-15,0 0 16,0 0 0,0 0-16,65 0 15,-12 0 1,36 0-16,15-6 15,-7 0 1,-20 6-16,-20 0 16,-16 0-16,-8 0 15,-10 0 1,1 0-16,3 6 16</inkml:trace>
  <inkml:trace contextRef="#ctx0" brushRef="#br0" timeOffset="24278.879">25817 3710 0,'0'0'0,"0"0"0,0 0 16,0 0-1,0 0-15,0 0 16,0 0-16,0 0 15,-59-33 1,14 24-16,-5-9 16,-3 6-1,-4 7-15,7-1 16,6 6 0,8 0-16,9 6 15,7-6 1,2 5-16,6-5 15,3 6-15,3-6 16,3 6 0,3-6-16,0 6 15,0-6 1,12 48-16,6 23 16,9 65-16,-4 44 15,-23 30 1,-14 15-1,-19-32-15,6-36 16,4-27-16,2-36 16,9-23-1,9-17-15,6-13 16,15-8-16,20 5 16,13-11-1,17-1-15,12-2 16,23 6-1,4-15-15,-24-1 16,-27-8 0,-23 0-16,-13 0 15</inkml:trace>
  <inkml:trace contextRef="#ctx0" brushRef="#br0" timeOffset="25185.901">22235 5923 0,'0'0'0,"0"0"0,0 0 16,0 0-16,-6-35 15,9 29 1,0-6-16,3 3 15,0 3 1,0 0-16,0 6 16,-6 0-1,0 0-15,0 0 16,5 74-16,-19 9 16,-7 3-1,3-3-15,3-24 16,4-15-1,2-11-15,0-9 16,3-4-16,3-8 16,0-6-1,3 0-15,0-6 16,0 0 0,0 0-16,0 0 15,74-127 1,-30 44-16,4 18 15,8 6 1,-6 14-16,-11 10 16,-13 14-16,-5 9 15,-6 12 1,-3 0-16,0 12 16,-3 3-1,-1 20-15,-2 10 16,-3 5-16,-3-3 15,-3-8 1,-3-1-16,0-2 16,4-13-1,-1-5-15,0-6 16,3 0 0,3-6-16</inkml:trace>
  <inkml:trace contextRef="#ctx0" brushRef="#br0" timeOffset="25501.3">23440 5882 0,'0'0'0,"0"0"0,0 0 16,0 0-1,-33 35-15,4-20 16,-16 24-16,-23 23 16,-3 9-1,-6-6-15,6-15 16,12-11-1,20-16-15,22-17 16,8-9-16</inkml:trace>
  <inkml:trace contextRef="#ctx0" brushRef="#br0" timeOffset="25829.152">22907 6047 0,'0'0'0,"0"0"0,0 0 16,0 0 0,0 0-16,0 0 15,29-26 1,-11 26-16,9 6 16,14 9-1,16 8-15,-1 10 16,3-1-16,-3 1 15,-2-1 1,-4-2-16,-9-6 16,-8-4-1,-9-5-15,-7-3 16,-5-6 0,0-6-16,0-6 15</inkml:trace>
  <inkml:trace contextRef="#ctx0" brushRef="#br0" timeOffset="26272.064">23819 5959 0,'0'0'0,"0"0"16,0 0-16,0 0 15,0 0 1,0 0-16,0 0 16,0 0-1,0 0-15,0 0 16,29 6-16,-23 17 16,-3 19-1,-3 5-15,-3 3 16,-3-2-1,0-4-15,0-11 16,3-1 0,3-14-16,0 0 15,3-9-15,0-9 16,-3 0 0,54-71-16,2-18 15,-3 18 1,-8 26-16,-13 31 15,-5 20 1,2 47-16,-5 74 16,-9 59-16</inkml:trace>
  <inkml:trace contextRef="#ctx0" brushRef="#br0" timeOffset="28700.879">26270 4224 0,'0'0'0,"0"0"0,0 0 16,0 0-16,0 0 16,0 0-1,-36 12-15,-8 24 16,-24 35-16,-6 24 16,3 5-1,14-23-15,19-24 16,11-11-1,10-16-15,2 1 16,6-9 0,3-6-16,0-3 15,3-4 1,0 1-16,0-6 16,3 9-16,0-9 15,3 6 1,0-6-16,0 6 15,0-6 1,0 0-16,0 0 16,0 0-16,0 0 15,0 0 1,-3 0-16,0 6 16,-3-6-1,0 0-15,0 0 16,-3 0-16,0 0 15,0 0 1,0 0-16,3 0 16,0 0-1,0 0-15,0 0 16,3 0 0,0 0-16,0 0 15</inkml:trace>
  <inkml:trace contextRef="#ctx0" brushRef="#br0" timeOffset="29749.852">26258 4461 0,'0'0'0,"0"0"16,0 0-16,9-35 16,0 20-16,0 0 15,-1-9 1,-2 7-16,-3-4 16,-3 9-1,-3 6-15,-5 3 16,-1-3-1,-3 0-15,12 6 16,-45 12-16,7 3 16,-9 18-1,-4 2-15,7 7 16,5 2 0,4 6-16,8-5 15,12-1 1,9-11-16,3 5 15,6-11-15,3 5 16,6-14 0,3 0-16,3-12 15,0 0 1,2-6-16,10-12 16,11-6-16,13-20 15,-1-7 1,-6-8-16,-5-15 15,-16 17 1,-8 4-16,-9 12 16,-3 2-1,-3 12-15,-3 10 16,0-1-16,0 0 16,0 3-1,0 3-15,0 6 16,0-6-1,0 6-15,0 0 16,0 6 0,0-6-16,-9 56 15,-3 21-15,-12 33 16,10 5 0,8-26-16,0-24 15,3-24 1,3-11-16,0-12 15,3-12-15,0-6 16</inkml:trace>
  <inkml:trace contextRef="#ctx0" brushRef="#br0" timeOffset="29981.886">26539 4680 0,'0'0'0,"0"0"0,0 0 15,18 45-15,-12-1 16,0 9-16,-3 15 16,-6 3-1,0-8 1,-3-31-16,6-5 15,0-21-15</inkml:trace>
  <inkml:trace contextRef="#ctx0" brushRef="#br0" timeOffset="30831.261">26024 4023 0,'0'0'0,"0"0"0,-35-29 15,23 17-15,0 6 16,0 0-1,6 0-15,3 0 16,3 6 0,6-6-16,12 0 15,14 0 1,16-3-16,26 4 16,15-7-1,-7 9-15,-10-9 16,-16 6-1,-15 0-15,-14 0 16,-9 0-16,-7 0 16,-5 0-1,-3 6-15,-3-6 16,-3-2 0,-6-4-16,-5 3 15,-7-9 1,-6-6-16,-2-2 15,2 11-15,6-3 16,7 6 0,5 7-16,3-1 15,3 6 1,3 0-16,0 0 16,0 0-16,0 0 15,62 29 1,-27-17-16,4 3 15,-6 0 1,-10-4-16,-5 1 16,-6-6-1,-9 0-15,-9 6 16,-21 23-16,-32 28 16,-33 40-1</inkml:trace>
  <inkml:trace contextRef="#ctx0" brushRef="#br0" timeOffset="32397.281">27569 4577 0,'0'0'0,"0"0"0,0 0 16,0 0-16,0 0 16,0 0-1,0 0 1,0 0-16,12-45 16,-3 22-16,0-4 15,0-6 1,-3 4-16,-6-1 15,0 7 1,-3 5-16,-6-9 16,-6 12-16,-9 3 15,-5 12 1,-10 6-16,-14 15 16,-9 24-1,3 20-15,11 12 16,19-15-1,14-12-15,9-17 16,6-13-16,6-2 16,3-6-1,6 0-15,-1-12 16,7 0 0,6-12-16,14-24 15,10-23 1,-4 6-16,-15 0 15,-11 23-15,-9 6 16,-3 13 0,-3 5-16,-3 6 15,-3 0 1,0 0-16,0 6 16,0 11-16,-3 22 15,-6 26 1,0 18-16,0 6 15,3-7 1,6-14-16,3-8 16</inkml:trace>
  <inkml:trace contextRef="#ctx0" brushRef="#br0" timeOffset="32815.057">27895 4686 0,'0'0'0,"0"0"16,44 50-16,-23-11 15,-12-12 1,-9 5-16,-12-2 16,-9 11-16,-11 1 15,-7-1 1,4-11-16,5-7 16,12-8-1,10 0-15,8-3 16,6-6-16,14 5 15,13 7 1,11-15-16,1 9 16,-1-12-1,-3 0-15,1 0 16,11-33 0,6-26-16</inkml:trace>
  <inkml:trace contextRef="#ctx0" brushRef="#br0" timeOffset="33426.927">27404 3849 0,'0'0'0,"0"0"16,0 0-16,0 0 16,0 0-1,32 0-15,-2 0 16,20 0-1,18 8-15,-6-2 16,-11-6-16,-13 0 16,-8 0-1,-10-6 1,-8-2-16,-6 2 16,-6-3-16,0 9 15,0 0 1,-32-53-16,8 26 15,3 12 1,3-3-16,4 1 16,5 11-16,3-3 15,3 3 1,3 6-16,3 0 16,-3 0-1,0 0-15,56 27 16,-20-10-1,-4 1-15,-2 3 16,-12 5 0,-10-2-16,-13 17 15,-31 33-15,-11 30 16,-7 9 0</inkml:trace>
  <inkml:trace contextRef="#ctx0" brushRef="#br0" timeOffset="33686.86">28493 4384 0,'0'0'0,"0"0"0,27 48 16,-16-25-1,-2-5-15,-3-12 16,0-6-16,-6 0 16</inkml:trace>
  <inkml:trace contextRef="#ctx0" brushRef="#br0" timeOffset="33847.116">28822 4372 0,'0'0'0,"0"0"0,0 0 0,0 0 16,0 0 0,0 0-16,23 27 15,-20-21 1,0-6-16</inkml:trace>
  <inkml:trace contextRef="#ctx0" brushRef="#br0" timeOffset="34528.019">29991 4509 0,'0'0'0,"0"0"15,18-30-15,-4-6 16,1-17-1,0-3-15,-9 12 16,-12-1 0,-9 13-16,-11-4 15,-13 7 1,1 11-16,-7 18 16,-14 12-16,-24 23 15,0 27 1,0 21-16,6 56 15,30-23 1,23-25-16,18-34 16,9-19-1,6-14-15,6-12 16,0-9-16,14-3 16,25-21-1,17-24-15,3-17 16,-6-9-1,-18 12-15,-14 18 16,-13 5 0,-8 12-16,-6 13 15,-3-1 1,-3 3-16,0 9 16,0 0-16,0 9 15,0 14 1,3 22-16,6 32 15,5 6 1,7-6-16,9-3 16,5-27-16,7-17 15</inkml:trace>
  <inkml:trace contextRef="#ctx0" brushRef="#br0" timeOffset="35160.572">30411 4802 0,'0'0'0,"-3"38"0,-6 27 15,-8 30 1,-1-12-16,3-18 16,3-18-1,3-26-15,3-6 16,3-15-1,3 0-15,0 0 16,0 0-16,33-110 16,-6 33-1,2 12-15,-2 15 16,-3 11 0,-4 25-16,-2 2 15,0 18 1,-3 5-16,-1 4 15,-2 24-15,-6-1 16,-6 7 0,0-13-16,0 1 15</inkml:trace>
  <inkml:trace contextRef="#ctx0" brushRef="#br0" timeOffset="35976.767">29722 3745 0,'0'0'0,"0"0"0,-30-18 15,18 12 1,0-5-16,3 5 16,3 0-16,3-3 15,3 3 1,0 6-16,0 0 16,63-15-1,-19 9-15,6-6 16,1-5-1,-4 5-15,-6-9 16,-11 12-16,-9 3 16,-9-6-1,-6 6-15,-6 1 16,0-1 0,0 6-16,0 0 15,0 0 1,-36-45-16,21 36 15,0-2-15,4-1 16,2 0 0,0 6-16,3 6 15,3-6 1,0 6-16,3-9 16,0 9-1,3 0-15,-3 0 16,0 0-16,47 21 15,-11-9 1,2 0-16,1-1 16,-7-2-1,-8 3-15,-9 3 16,-9 3-16,-18 11 16,-24 24-1,-17 13-15,-9 16 16,0 13-1</inkml:trace>
  <inkml:trace contextRef="#ctx0" brushRef="#br0" timeOffset="36829.143">30843 3689 0,'0'0'0,"0"0"16,0 0-16,0 0 16,24 32-1,-6-20-15,14 6 16,31-3-16,-4-6 15,-6-3 1,-11-6-16,-7 5 16,-8-5-1,-10 0-15,-2 0 16,-6 0-16,0 0 16,-3 0-1,0 6-15,-3 0 16,0 6-1,0 15-15,0 50 16,-3 38 0,-6 24-16,-3 60 15,0-28 1,9-35-16,3-29 16,0-4-16,6-8 15,-3-24 1,0-9-16,-3-26 15,0-7 1,-3-11-16,-3-3 16,-3 0-16,-3-3 15,-18 5 1,-41 1-16,-50 9 16,-36 5-1</inkml:trace>
  <inkml:trace contextRef="#ctx0" brushRef="#br0" timeOffset="38997.893">26181 5509 0,'0'0'0,"0"0"15,-15-36 1,12 30-16,3-2 16,0 2-16,0 6 15,0-6 1,0 6-16,0 0 15,0 0 1,0 0-16</inkml:trace>
  <inkml:trace contextRef="#ctx0" brushRef="#br0" timeOffset="39384.655">27448 5390 0,'0'0'0,"0"0"0,0 0 16,0 0-1,0 0-15,0 0 16,0 0-16,0 0 15,0 0 1,30 36-16</inkml:trace>
  <inkml:trace contextRef="#ctx0" brushRef="#br0" timeOffset="39909.736">29766 5497 0,'0'0'0,"0"0"0,0 0 15,9 38 1</inkml:trace>
  <inkml:trace contextRef="#ctx0" brushRef="#br0" timeOffset="49325.129">11672 7873 0,'0'0'0,"0"0"0,0 0 0,18-38 0,-15 32 0,-3 0 0,0 3 0,-3 0 0,3 0 0,0 0 0,0 0 0,0 0 0,3 0 0,0-3 15,0 6-15,0 0 16,0 0 0,-3 0-16,0 0 15,27 15 1,-15-9-16,5 0 16,4 0-16,3 0 15,2 3 1,1 0-16,-3-3 15,-4-3 1,1-3-16,0 0 16,0 0-16,-4 0 15,1 0 1,0 0-16,0 0 16,-1 0-1,1 0-15,0 0 16,0 0-1,2-3-15,1 3 16,0-3 0,0 0-16,2 0 15,1 0-15,0 3 16,2 0 0,7 0-16,-1 0 15,1 0 1,-3 0-16,-1 0 15,1 3 1,-1 0-16,1 0 16,3-3-16,-1 0 15,12-6 1,4 0-16,5-3 16,0 3-1,-5 6-15,-4-6 16,-5 6-16,-1 0 15,-2 0 1,-4 0-16,-2 0 16,2 0-1,1 0-15,2-3 16,1 3 0,0 3-16,-1-3 15,1 6 1,-1 0-16,-2 0 15,-4-3-15,1 0 16,-3 0 0,-1 3-16,1 0 15,-4 0 1,1-1-16,0 1 16,-3-3-16,2 0 15,4 3 1,3 0-16,2-3 15,-2 3 1,-1 0-16,1 0 16,-1-6-16,-2 6 15,-3-6 1,-1 0-16,1 0 16,0 0-1,0 0-15,-1 0 16,1 3-1,3 0-15,5-3 16,13 0 0,11 0-16,3 0 15,-6 0-15,-5 0 16,-4 0 0,-3 0-16,-5 0 15,-6 0 1,2 0-16,4-3 15,2 0-15,1-3 16,-4 6 0,-2-6-16,-4 6 15,-2 0 1,-3 0-16,-4 0 16,1 0-1,0 0-15,-3 0 16,-1 0-16,1 0 15,3 0 1,0 6-16,2-6 16,4 0-1,2 0-15,10 0 16,5 0 0,7 0-16,-1 0 15,-3-6-15,-5 6 16,-4 0-1,1 0-15,-1 0 16,1 0 0,5 0-16,12 6 15,7-6 1,-1 6-16,-9-3 16,-6 0-16,-2 0 15,-7-3 1,-2 0-16,-7 0 15,1 3 1,3-3-16,2 0 16,4 3-1,2-3-15,3 0 16,-2 0-16,-4 0 16,-2 0-1,-4 0-15,-2 0 16,0 0-1,-1 0-15,-2 0 16,3 0-16,2 0 16,4 3-1,5-3-15,0 0 16,1 2 0,-4-2-16,-2 0 15,-6 0 1,-1 0-16,1-2 15,-4-1-15,4 0 16,-3-3 0,-1 3-16,4-6 15,2 3 1,7 0-16,5 0 16,-2 0-1,-4 0-15,1 3 16,-7 0-16,-2 0 15,-3-3 1,-4 6-16,1 0 16,-3 0-1,-1 0-15,1 0 16,-3 0 0,0 0-16,-1 0 15,4 6-15,0-6 16,0 0-1,-1 0-15,7 3 16,5-3 0,4 3-16,0 0 15,-4 0 1,-2-3-16,-4 0 16,-2 0-16,0 3 15,-1-3 1,1 0-16,-3 3 15,0-3 1,-1 0-16,1 0 16,3 0-1,2 0-15,1 0 16,5 0-16,1 0 16,3 0-1,-1 0-15,-2 0 16,-4 0-1,-2 0-15,0 0 16,2 0-16,-2-3 16,2 0-1,7-3 1,-1 0-16,1 0 16,2 1-16,1-1 15,-1 3 1,1 0-16,-4 0 15,-8 0-15,0 0 16,-7 3 0,1 0-16,0 0 15,0-3 1,2 0-16,-2-3 16,0 0-1,-1 0-15,1 0 16,0 0-16,0 3 15,2-3 1,1 0-16,0 6 16,-1-5-1,1 5-15,3 0 16,-1 0 0,4 0-16,0 0 15,2 0-15,4-6 16,2 0-1,4 0-15,2-3 16,-3-3 0,1 6-16,-4 0 15,-5 3-15,-6-3 16,-10 3 0,-11 0-16,-6 1 15</inkml:trace>
  <inkml:trace contextRef="#ctx0" brushRef="#br0" timeOffset="68005.854">2842 6397 0,'0'0'0,"0"0"0,0 0 0,0 0 0,0 0 0,0 0 0,0 0 0,0 0 0,0 0 0,0 0 0,0 0 0,18 47 0,-12-23 0,5-4 15,-5-2-15,0 9 16,6 8-16,-6 4 16,6-1-1,0-8-15,0-6 16,-1-13-1,-5 1-15,6-12 16,-12 0 0,48-44-16,-1-21 15,30-48 1,23-20-16,1-27 16,-18 6-16,-6-5 15,6-34 1,12 22-16,11 11 15,7-9 1,-7-3-16</inkml:trace>
  <inkml:trace contextRef="#ctx0" brushRef="#br0" timeOffset="86033.846">14242 4349 0,'0'0'0,"0"0"0,0 0 0,0 0 0,0 0 0,0 0 0,-47 29 0,-4 31 0,-20 46 0,-35 24 0,-13-5 0,16 28 0,5-5 0,15-32 16,-12-7-16,15-26 15,15-18-15,15-8 16,9-1 0,14-24-16,6-5 15,9-9 1,6-12-16,3-12 15,3 6 1,15-71-16,24-24 16,47-41-16,32-15 15</inkml:trace>
  <inkml:trace contextRef="#ctx0" brushRef="#br0" timeOffset="86403.9">14263 4482 0,'0'0'0,"0"0"15,0 0-15,0 0 16,0 0-1,-30 32-15,21 13 16,0 17 0,1 21-16,2 20 15,0 31 1,3-10-16,9-6 16,8-14-16,1-9 15,-6-10 1,-3-22-16,-3-13 15,-3-18 1,-3-11-16,0-9 16,0-12-1,3 0-15</inkml:trace>
  <inkml:trace contextRef="#ctx0" brushRef="#br0" timeOffset="86802.073">13869 5201 0,'0'0'0,"-30"-12"0,13 6 16,-1-6 0,3 7-16,3-1 15,3 0 1,6 6-16,3 0 16,0 0-1,0 0-15,89-33 16,-24 24-1,3 3-15,6-5 16,-2 5-16,-4 0 16,-12 6-1,-9-6-15,-2 6 16</inkml:trace>
  <inkml:trace contextRef="#ctx0" brushRef="#br0" timeOffset="87505.653">14452 4003 0,'0'0'0,"0"0"0,0 0 16,0 0-16,48 0 16,2 14-1,33-2-15,6-6 16,-1 0 0,-2-12-16,-9 0 15,-9 0 1,-11 0-16,-13 6 15,-14-9 1,-16 9-16,-8 0 16,-6 0-16,0 0 15,0 0 1,0 0-16,0 0 16,0 0-1,-74 57-15,36-31 16,5 7-1,7-9-15,8-4 16,0 7-16,6-3 16,0 2-1,-2 24-15,-7 16 16,-3 16 0,1 7-16,-4-12 15,0-12-15,-2-3 16,2-11-1,12-10-15,12-5 16,6-4 0</inkml:trace>
  <inkml:trace contextRef="#ctx0" brushRef="#br0" timeOffset="88044.617">16157 4503 0,'0'0'0,"0"0"0,-29-24 15,14 18-15,-6 6 16,-8 0 0,-28 30-16,-52 38 15,-30 59 1,3 9-16,-1 24 16,4-6-1,27-30-15,29-35 16,14-18-16,13-12 15,18-20 1,11-13-16,9-8 16,6-18-1,6 0-15,0 0 16</inkml:trace>
  <inkml:trace contextRef="#ctx0" brushRef="#br0" timeOffset="88437.329">15989 4544 0,'0'0'0,"0"0"16,0 0-16,0 0 16,0 0-1,0 0-15,0 0 16,0 0-16,-9 98 16,3 11-1,6 36-15,3-6 16,3-20-1,0-13-15,0-23 16,2 6 0,-5-18-16,0-33 15,3-5 1,3-33-16,-9 0 16</inkml:trace>
  <inkml:trace contextRef="#ctx0" brushRef="#br0" timeOffset="88884.175">15414 5100 0,'0'0'0,"0"0"0,-32-17 16,23 11-1,0 6-15,6-6 16,3 6 0,0 0-16,33-27 15,-1 18 1,16-2-16,17-1 16,12 12-16,0-6 15,-15 6 1,-9-6-16,-9 0 15,-2 0 1,-7 6-16</inkml:trace>
  <inkml:trace contextRef="#ctx0" brushRef="#br0" timeOffset="89428.736">15142 4041 0,'0'0'0,"0"0"0,0 0 16,0 0-1,0 0-15,0 0 16,0 0 0,47 0-16,-11-6 15,5 0-15,7 0 16,-1-9 0</inkml:trace>
  <inkml:trace contextRef="#ctx0" brushRef="#br0" timeOffset="94432.694">16974 5089 0,'0'0'15,"0"0"-15,0 0 0,0 0 0,0 0 0,0 0 0,0 0 0,0 0 0,3-39 0,12 33 0,9-3 0,17 3 0,21-5 0,18-1 0,0 6 0,-6 0 16,0 0-1,-3-3-15,-3 3 16,-14 0 0,-16 6-16,-5 0 15,-7 6-15,-2-6 16,0 6 0</inkml:trace>
  <inkml:trace contextRef="#ctx0" brushRef="#br0" timeOffset="94834.935">17010 5598 0,'0'0'0,"0"0"15,0 0-15,0 0 16,-12-30 0,12 24-16,3 0 15,0 0-15,6-3 16,9-2-1,26-4-15,33-9 16,18 0 0,-6 1-16,-12 5 15,8 0 1,-11 6-16,-14 6 16,-7-8-16,-15 8 15,-2 6 1</inkml:trace>
  <inkml:trace contextRef="#ctx0" brushRef="#br0" timeOffset="113679.214">18617 4494 0,'0'0'0,"0"0"0,0 0 0,0 0 0,0 0 0,0 0 0,80-21 0,12 9 0,38-11 0,-11 5 0,-30 3 0,-27 9 0,-62 6 0,41-3 0,-8-3 15,-13 6-15,-5-6 16,-9 6-16,-6-6 15,-3 6 1,-6 0-16,-14 0 16,-10 6-1,-5 6-15,-13-3 16,-2-3 0,6 9-16,8-9 15,7 11 1,5 13-16,3 17 15,6 13-15,7 8 16,2 14 0,0 22-16,0 17 15,-3-5 1,0-16-16,0-17 16,1-24-1,2-17-15,0-7 16,3-17-16,0-6 15,-3-6 1,-6 0-16,-5 0 16,-10-3-1,-5 3-15,-7 8 16,1-2-16,2 0 16,7 0-1,8-6-15,12 0 16,9 0-1,9-3-15,18 8 16,23 4 0,21-3-16,3-12 15,9-12-15,47-17 16,36-19 0</inkml:trace>
  <inkml:trace contextRef="#ctx0" brushRef="#br0" timeOffset="116695.659">14212 6083 0,'0'0'0,"0"0"0,0-44 0,6 14 0,3-3 0,6-11 0,-3 11 0,0-5 0,-3 11 0,-6 16 0,-3-1 0,-3 12 0,3 0 0,-27 29 16,-20 25-16,-42 46 15,-68 66-15,6 3 16,15-7 0,3 7-16,-7-27 15,46-41 1,29-30-16,17-9 15,13-18 1,14-17-16,9-12 16,9-12-16,3-3 15,0 0 1,50-101-16,78-59 16,73-62-1</inkml:trace>
  <inkml:trace contextRef="#ctx0" brushRef="#br0" timeOffset="116907.495">14429 5834 0,'0'0'0</inkml:trace>
  <inkml:trace contextRef="#ctx0" brushRef="#br0" timeOffset="117229.177">14239 5645 0,'0'0'0,"0"0"0,-15 30 16,6 11-1,-2 27-15,2 42 16,0 26-1,6 9-15,9-9 16,0-9 0,0-20-16,-3-24 15,-3-24 1,-3-15-16,0-5 16,3-13-16,3-2 15,0 0 1,2-4-16</inkml:trace>
  <inkml:trace contextRef="#ctx0" brushRef="#br0" timeOffset="117512.376">13831 6559 0,'0'0'0,"0"0"15,0 0-15,0 0 16,0 0 0,0 0-16,68-20 15,-15 20 1,12 0-16,15 6 15,18-6 1,17-12-16,1-15 16</inkml:trace>
  <inkml:trace contextRef="#ctx0" brushRef="#br0" timeOffset="118215.651">15151 6110 0,'0'0'0,"0"0"0,0 0 16,0 0-1,0 0-15,-42-24 16,25 18 0,-4 6-16,-21 18 15,-40 38-15,-31 42 16,12 23 0,10 27-16,23-24 15,17-32 1,16-30-16,11-20 15,9-19 1,9-11-16,6-9 16,0-3-16,0 0 15,71-112 1,-14 5-16,14-14 16,17-7-1,1 1-15,-18 24 16,-14 26-16,-19 26 15,-11 13 1,-7 17-16,-2 3 16,-3 7-1,-3-1-15,-3 12 16,0 0 0,2 12-16,7 23 15,6 45-15,0 32 16,-1 4-1,-2-7-15,-6-11 16,-6-15 0,0-9-16,-1-9 15,-5-6 1,0-6-16,0-14 16,-3-12-16,0-19 15,0-5 1</inkml:trace>
  <inkml:trace contextRef="#ctx0" brushRef="#br0" timeOffset="118599.745">14760 6589 0,'0'0'0,"0"0"16,0 0-16,0 0 15,0 0 1,-30-21-16,28 18 15,2 0-15,0 3 16,0 0 0,0 0-16,106-23 15,-47 17 1,1 6-16,8 0 16,-6 0-1,0 0-15,-3-6 16,-6-6-16</inkml:trace>
  <inkml:trace contextRef="#ctx0" brushRef="#br0" timeOffset="120169.16">15506 5840 0,'0'0'0,"0"0"0,0 0 16,0 0-16,36-12 15,-13 12 1,13 0-16,11 0 15,6 0 1,7-5-16,-4 5 16,-9-6-16,-8 6 15,-13 0 1,-8 0-16,-6 0 16,-3 0-1,-6 0-15,0 0 16,-3 0-16,0 0 15,0 0 1,0 0-16,0 0 16,0 0-1,-42 29-15,28-20 16,-1-3-16,6 9 16,0-9-1,3 0-15,0-6 16,3 6-1,0-6-15,0 0 16,0 0 0,0 0-16,0 0 15,0 0-15,0 0 16,1 0 0,-1 0-16,-3 5 15,-6 1 1,-3 0-16,-6 9 15,-5 24 1,-16 26-16,-8 35 16,-3 28-1,14 17-15,7 8 16</inkml:trace>
  <inkml:trace contextRef="#ctx0" brushRef="#br0" timeOffset="122911.67">16670 6346 0,'0'0'0,"0"0"0,0 0 16,47 12-16,-3 0 0,13 3 0,2 0 0,0-4 0,15 1 0,-6-6 0,-6 0 0,-11-3 0,-7 0 0,-6-3 0,-2 0 15</inkml:trace>
  <inkml:trace contextRef="#ctx0" brushRef="#br0" timeOffset="123362.751">16741 6731 0,'0'0'0,"0"0"0,0 0 16,0 0-16,-30-15 15,27 9 1,3 6-16,0 0 16,0 0-16,80-26 15,-18 14 1,15 0-16,21 0 16,11-8-1,-2 2-15,-9 3 16,-4-3-16,1 3 15</inkml:trace>
  <inkml:trace contextRef="#ctx0" brushRef="#br0" timeOffset="124378.682">18099 6118 0,'0'0'0,"0"0"0,0 0 16,0 0-16,0 0 16,0 0-1,12-29-15,27 14 16,14 0 0,3 1-16,-3 5 15,-5 3 1,-10 3-16,-5 3 15,-12-6-15,-10 6 16,-5 0 0,-3 0-16,-3 0 15,0 0 1,-3 0-16,0 0 16,-3 0-1,-5 0-15,11 0 16,0 0-16,-45 12 15,30-6 1,1 2-16,-1 4 16,0 18-1,0 17-15,-3 21 16,4 15 0,2-6-16,0 0 15,3-12-15,-6-3 16,3-14-1,-2-10-15,2-11 16,-3-9 0,0 2-16,-3-8 15,1 0 1,-1-6-16,0 6 16,0-6-16,1-3 15,-4 0 1,0-1-16,0-2 15,4 0 1,2 0-16,3 0 16,3 0-1,3 0-15,3 0 16,3 0-16,3 6 16,15-6-1,26 6-15,25-6 16,16-6-1,22-2-15,11-16 16</inkml:trace>
  <inkml:trace contextRef="#ctx0" brushRef="#br0" timeOffset="131294.44">29452 7495 0,'0'0'0,"0"0"0,0-30 16,3 9-16,-3-2 0,0 2 0,-3-3 0,-3 12 0,-3 4 0,-3 8 0,-14 14 0,-51 48 0,-53 78 0,2 34 0,40-26 15,25-24-15,19-26 16,20-21-16,12-27 15,6-23 1,6-6-16,0-12 16,3-9-1,-3 0-15,39-68 16</inkml:trace>
  <inkml:trace contextRef="#ctx0" brushRef="#br0" timeOffset="131526.303">29420 7394 0,'0'0'0,"0"0"0,0 0 15,0 0-15,0 0 16,23 53 0,-8 24-16,3 39 15,-3 5 1,-4-14-16,4-19 15,-3-23 1,-6-8-16,-3-19 16,-6-11-16,-6 2 15</inkml:trace>
  <inkml:trace contextRef="#ctx0" brushRef="#br0" timeOffset="131744.424">29067 8163 0,'-20'-35'0,"17"17"0,9 9 15,23-5-15,27-7 16,15 0 0,6 3-16,0-2 15,3-4 1,0 6-16,-24 3 15,-14 4-15</inkml:trace>
  <inkml:trace contextRef="#ctx0" brushRef="#br0" timeOffset="132043.044">29381 6932 0,'0'0'0,"0"0"0,44 3 16,30 3-1,15-6-15,-6 0 16,-9-6 0,-15 6-16,-17-3 15,-16 0-15,-8 0 16</inkml:trace>
  <inkml:trace contextRef="#ctx0" brushRef="#br0" timeOffset="132211.071">29695 6986 0,'0'0'0,"0"0"0,0 0 15,-3 32 1,-3 18-16,-6 27 16,0 30-1,9 2-15,9 1 16</inkml:trace>
  <inkml:trace contextRef="#ctx0" brushRef="#br0" timeOffset="132659.475">29958 7702 0,'0'0'0,"0"0"16,0 0-16,0 0 16,71-27-1,12 15-15,9-2 16,-6-4-1,-3 6-15,-3 0 16,-9 3 0,-21 3-16,-23 6 15,-12 0-15</inkml:trace>
  <inkml:trace contextRef="#ctx0" brushRef="#br0" timeOffset="132926.408">29952 7950 0,'0'0'0,"0"0"16,0 0-16,0 0 16,0 0-1,45-6-15,26 1 16,27-4-1,11-9-15,15 0 16,-2-3-16,-27 4 16,-24 5-1,-6-12-15,0-11 16</inkml:trace>
  <inkml:trace contextRef="#ctx0" brushRef="#br0" timeOffset="133215.333">31589 7228 0,'0'0'0,"0"0"0,0 0 15,0 0 1,-65 45-16,-12 32 15,-20 53 1,-7 27-16,6-21 16,33-41-1,30-45-15,17-18 16,12-14-16,6-12 16,0-6-1,0 0-15,77-62 16</inkml:trace>
  <inkml:trace contextRef="#ctx0" brushRef="#br0" timeOffset="133461.312">31637 7178 0,'0'0'0,"0"0"0,0 0 15,0 0 1,29 65-16,-23 12 15,-3 35-15,6 25 16,0-16 0,-3-26-16,3-18 15,-6-21 1,-3-12-16,-3-11 16,0-7-1,-3 1-15,-6-3 16</inkml:trace>
  <inkml:trace contextRef="#ctx0" brushRef="#br0" timeOffset="133660.878">31258 7862 0,'0'0'0,"0"0"15,-6-33-15,12 24 16,9-3-1,11-5-15,16 5 16,14-3 0,6-3-16,-3-3 15,-5-2 1</inkml:trace>
  <inkml:trace contextRef="#ctx0" brushRef="#br0" timeOffset="134060.372">31521 7101 0,'0'0'0,"0"0"0,63-38 15,-1 23 1,9-3-16,9 12 16,11-6-16,-14-3 15,-20 4 1,-13 5-16</inkml:trace>
  <inkml:trace contextRef="#ctx0" brushRef="#br0" timeOffset="134276.645">32623 6710 0,'0'0'0,"0"0"0,0 0 15,0 0-15,23 45 16,-14 11-1,-9 53-15,-6 96 16,-59 58 0,-41 0-16</inkml:trace>
  <inkml:trace contextRef="#ctx0" brushRef="#br0" timeOffset="145024.169">1557 10013 0,'0'0'0,"0"0"0,0 0 0,0 0 0,0-29 0,0 26 15,0 0-15,0 3 0,0 0 0,0 0 0,0 0 0,30 68 0,-7 3 0,-5 32 0,0 4 0,-6-4 16,0-17-16,5-18 16,1-11-1,-6-13-15,0-12 16,6-5 0,-1-12-16,7-12 15,29-18-15,24-41 16,42-60-1,58-82-15,13-45 16,5-26 0,-11 9-16</inkml:trace>
  <inkml:trace contextRef="#ctx0" brushRef="#br0" timeOffset="155839.003">15260 11801 0,'0'0'0,"0"0"0,0 0 0,0 0 0,0 0 0,-8-30 0,8 24 0,2 6 0,1-3 16,3 0-16,3 0 0,6 0 0,3 3 0,5 0 0,10 0 16,6-3-16,2 0 15,-3 0 1,4-3-16,2 6 15,4 0 1,2 0-16,-3 0 16,-2 0-16,-4 0 15,1 0 1,-4 0-16,1 0 16,-1 0-1,4 6-15,5-3 16,9-3-1,-3 0-15,-5 0 16,-4 3 0,-2-3-16,-4 3 15,-2-3 1,-1 0-16,4 3 16,2 0-16,4 0 15,8 0 1,3-3-16,0 0 15,-5 6-15,-4-6 16,0 0 0,1 0-16,8 0 15,9 6 1,3-6-16,-3 0 16,-5 0-1,-7 0-15,-6 0 16,1 0-16,-1 6 15,6 0 1,9 0-16,-2-6 16,-4 0-1,-3 0-15,-6 0 16,-5 0-16,-4 0 16,1 3-1,2 3 1,10-1-16,2 7 15,6-12-15,0 6 16,-2-6 0,-4 0-16,-3 0 15,1 3-15,2 3 16,0 0 0,0 0-16,4-6 15,-1 0 1,0 6-16,-3-6 15,-5 0 1,-1 6-16,3 0 16,4 0-1,2 0-15,0-6 16,0 0-16,-5-3 16,-7 0-1,-2 0-15,-7 0 16,-2-3-1,-7 6-15,1-6 16,-3 6-16,-4 0 16,1 0-1,-3 0-15,0-6 16,-4 6 0,-2 0-16,0 0 15,-3 0 1,0 0-16,-3 0 15,0 0 1,-3 0-16,0 0 16,0 0-16,0 0 15,0 0 1,0 0-16,-1 0 16,1 6-1,0-6-15,3 0 16</inkml:trace>
  <inkml:trace contextRef="#ctx0" brushRef="#br0" timeOffset="157896.512">21672 11750 0,'0'0'0,"0"0"15,0 0-15,0 0 16,36-23-16,-18 17 16,2 0-1,13 3-15,23-3 16,9 0 0,6 6-16,6 0 15,-3 0 1,15 0-16,15 0 15,-12-6 1,-10 6-16,-5-6 16,-3 12-16,18-6 15,0 0 1,-9-6-16,-9 6 16,-6 0-16,-6 0 15,12 0 1,9 6-16,-3-6 15,-9 6 1,-6-6-16,-6 6 16,4 0-1,11 0-15,5 0 16,-2-3-16,-6-3 16,-8 6-1,-7-6-15,6 5 16,15 7-1,0-6-15,0-3 16,-9 0 0,-6-3-16,-6 3 15,7-3-15,8 6 16,6 0 0,-3-6-16,-9 0 15,-9 0 1,-3 0-16,4 0 15,8 6-15,3-6 16,0 0 0,-6 0-16,-6-6 15,-5 6 1,-7-6-16,-6 6 16,4 0-1,2 0-15,10 0 16,5 0-1,6 0-15,-3-6 16,-6 6 0,-2-3-16,-1 3 15,3 0-15,12 0 16,3 0 0,6-3-16,-6 0 15,-6 0-15,4 0 16,5 0-1,14 0-15,7-3 16,-12 6 0,-9-5-16,0 5 15,9 0 1,15-6-16,-4 3 16,-14 0-1,-15 0-15,0 0 16,4 0-16,-1 0 15,-3 0 1,-9-3-16,-9 6 16,-11-6-1,-4 6-15,-5 0 16,-3 0 0,-3 0-16,-4 0 15,1 0-15,-3 0 16,-3 0-1,-3 0-15,-6 0 16,-3 0 0,-36 27-16</inkml:trace>
  <inkml:trace contextRef="#ctx0" brushRef="#br0" timeOffset="161754.657">4452 12709 0,'0'0'0,"0"0"0,0 0 0,0 0 0,0 0 0,0 0 0,0 0 0,0 0 0,0 0 0,0 0 0,0 0 0,42 0 0,-30 0 0,5 0 0,13 0 15,11 0-15,7 0 16,-1 0-1,0-6-15,1 6 16,-13-6-16,1 6 16,-6-6-1,-1 6-15,1 0 16,-1 0 0,13-3-16,11-2 15,0-1 1,-5 3-16,-1-6 15,-5 9-15,11 0 16,0 0 0</inkml:trace>
  <inkml:trace contextRef="#ctx0" brushRef="#br0" timeOffset="164820.779">9651 12759 0,'0'0'0,"0"0"16,0 0-16,0 0 15,0 0-15,29-26 16,-11 20 0,6 3-16,-1-3 15,7-3 1,11 3-16,19-6 16,-7 9-1,0-2-15,0 5 16,-5 0-1,-1 2-15,6 1 16,19-3-16,4 0 16,1-3-1,-6 1-15,-5 2 16,-13-3 0,0 3-16,6-3 15,12 0 1,6 0-16,-11-3 15,-7 0-15,-6 6 16,-6 0 0,-5 0-16,5 6 15,12-6 1,10 6-16,5 0 16,-6 0-16,-9-4 15,-6 1 1,-3 0-16,13 3 15,11 0 1,3 0-16,-6 0 16,-9-3-1,-3 0-15,-6 3 16,9 0-16,15-3 16,9 3-1,-6-6-15,-9 0 16,-6 0-1,-2 0-15,11 6 16,5-6 0,1 6-16,-9-6 15,-8 0-15,-7-6 16,-3 6 0,6-6-16,9 6 15,6-6 1,-8 0-16,-13 3 15,-12 0-15,-2 0 16,-4 0 0,1 0-16,-4-3 15,7 6 1,2-6-16,4 0 16,-4 6-1,-5-6-15,-7 6 16,-5-3-16,-3 0 15,-7 1 1,1 2-16,-3-3 16,-3 3-1,-3-3-15,0 0 16,-3 6 0,3 3-1</inkml:trace>
  <inkml:trace contextRef="#ctx0" brushRef="#br0" timeOffset="165856.281">14944 12902 0,'0'0'0,"0"0"0,0 0 15,0 0 1,0 0-16,26-33 15,-8 27 1,9 0-16,8 0 16,13 0-1,8-3-15,3-2 16,-3 5 0,-8 0-16,-10 0 15,-8 3-15,-4 0 16,-2 0-1,-3 0-15,-3 0 16,-4 3 0,-2 0-16,0 0 15,0 0 1,-3 0-16,0 0 16,-3 0-16,-1 0 15,1 0 1,0 0-16,-3 0 15,0 0 1,0 0-16,0 0 16,0 0-1,3 0-15,0 0 16,0 0-16,0 0 16,0 3-1,0 0-15,0-3 16,-3 0-16,-1 0 15,1 0 1,0 0-16,0 0 16,0 0-1,0 0-15,0 3 16,0-3 0,0 0-16,0 0 15,0 0 1,0 3-16,3 3 15</inkml:trace>
  <inkml:trace contextRef="#ctx0" brushRef="#br0" timeOffset="172834.882">16971 12863 0,'0'0'0,"0"0"0,0 0 0,0 0 0,0 0 0,0 0 0,0 0 0,0 0 0,0 0 0,30 27 0,-12-15 0,5 11 0,1-2 0,3 0 0,-1-10 16,4 10 0,0-6-16,-4-6 15,1 6 1,-3-9-16,-4-1 16,1 1-1,-3 0-15,0-6 16,-4 6-16,1-6 15,0 0 1,3 0-16,0-6 16,-1 6-1,1-6-15,3 3 16,-3-2 0,2-1-16,1-6 15,0 6-15,-1-3 16,4-3-1,0 0-15,-1-5 16,-2 5 0,-3-3-16,3 3 15,-4 0 1,4-3-16,0 4 16,0 2-16,-1-3 15,1 0 1,0 0-16,0 0 15,-1-2 1,4 8-16,3-3 16,2-3-1,4 0-15,2 6 16,1-3-16,-1 3 16,-2 0-1,-1 1-15,-2-1 16,-3 0-1,-1 0-15,-2 3 16,0 0 0,-1 0-16,-5 0 15,0 0-15,0 3 16,-1 0 0,1 0-16,3 0 15,0 0 1,-1 3-16,4 0 15,0 0 1,-1 0-16,1 0 16,0-3-16,-4 6 15,1 0 1,-3 0-16,0-4 16,-3 4-1,-1 0-15,1 0 16,0 0-1,0 0-15,-3 0 16,-1 0-16,4 3 16,0-3-1,0 6-15,3-4 16,-1 1 0,1 0-16,0-3 15,0 6-15,2-3 16,1-3-1,0 0-15,0 0 16,-1 0 0,4-6-16,0 0 15,2 0 1,4 0-16,-1-6 16,7 3-16,-1-3 15,1-3 1,0 0-16,-1 3 15,4 0 1,5-3-16,6 0 16,7-5-1,-4 2-15,-3 3 16,-8-3-16,-4 0 16,-5 6-1,-4 0-15,-2 0 16,-3 3-1,-1 0-15,1 1 16,6-4 0,2 6-16,4 0 15,-1 0-15,-2 0 16,-1 0 0,-2 0-16,-4 6 15,1-1 1,3 1-16,-1 3 15,1 3 1,0 0-16,2 3 16,4 2-16,2 4 15,-2-3 1,-1 6-16,-5-10 16,-1 7-1,1-3-15,0-3 16,-4-3-1,1-1-15,-3-5 16,-1-6-16,-2 0 16,0 0-1,-1 0-15,1-6 16,3 0 0,11 1-16,4-7 15,5-3-15,4-3 16,5-3-1,-3 1-15,-8 2 16,-4 0 0,-5 9-16,-4 0 15,1 1 1,-3-4-16,-1 9 16,4-3-16,5 0 15,7 0 1,-1 0-16,1 0 15,-4 6 1,-2-6-16,-7 6 16,-2 0-1,-3 0-15,-1 6 16,1-6-16,0 6 16,-1-6-1,7 6-15,0 0 16,2 0-1,-2 0-15,-1-3 16,1-3-16,-3 0 16,2-3-1,4-3-15,2 0 16,1-6 0,-1 6-16,-2-3 15,-1 0 1,-2 3-16,3-2 15,2 2 1,7 0-16,8 3 16,3-3-16,-3 0 15,-5 3 1,-7 3-16,-5 0 16,-3 3-1,-1 0-15,-2 3 16,2 0-16,1 0 15,0 6 1,2-4-16,4 1 16,-1 0-1,1-3-15,-1 0 16,1-3 0,-4-3-16,-2 0 15,-3 0-15,2 0 16,1-3-1,-1 3-15,4 0 16,2 0 0,7 3-16,5 0 15,1 0-15,-10-3 16,-5 0 0,-10 0-16,-8 0 15,-9 3 1</inkml:trace>
  <inkml:trace contextRef="#ctx0" brushRef="#br0" timeOffset="179143.999">10408 13961 0,'0'0'0,"0"0"0,0 0 0,-29-24 0,23 18 0,-6 0 0,6-2 0,0 8 0,6-6 0,-6 6 0,6 0 0,-6 0 0,6 0 0,0 6 16,0-6-16,0 0 16,0 0-1,18 26-15,-6-14 16,6 3-16,0-3 16,-1 5-1,1 4-15,6-3 16,-1 3-1,-5 2-15,0-5 16,0-3 0,-1 6-16,1-10 15,0 7-15,-6-6 16,6-3 0,-7 3-1,7 3-15,-6-7 16,6 1-16,-6-3 15,5 0 1,1 0-16,0-3 16,0 0-1,5 0-15,-5-3 16,6 0-16,-1 0 16,-5 0-1,6 0-15,0-3 16,-7 0-1,7 0-15,-6-3 16,6 0-16,-7 0 16,1 0-1,0 0-15,0 1 16,-1-1 0,1-3-16,6 3 15,-6-6 1,5 3-16,1-3 15,5 0-15,-5 1 16,6-1 0,-9 3-16,2-3 15,4 6 1,-1-3-16,4-3 16,-3 6-16,-1 1 15,1-1 1,0 0-16,-1 0 15,1-3 1,-3 9-16,-1-6 16,4 6-1,3-6-15,-1 6 16,-2 0 0,-1 0-16,4 0 15,0 0-15,5 6 16,1 6-1,-1 0-15,-2-3 16,-4 2 0,-2 7-16,0-3 15,-4-3-15,1 0 16,0-3 0,-1 2-16,4 1 15,6-3 1,5-3-16,12 0 15,4 0 1,-4 0-16,-6 0 16,1-6-16,-4 0 15,4-6 1,5 0-16,6 0 16,-5 0-1,-4 3-15,-9 3 16,-5 0-1,-6 3-15,-4-3 16,1 6-16,0-6 16,-1 6-1,1-6-15,0 6 16,-4-6 0,-2 0-16,-3 6 15,-3-3-15,-3 3 16,0-1-1,-1 1-15,-2 0 16,0 0 0,0 3-16</inkml:trace>
  <inkml:trace contextRef="#ctx0" brushRef="#br0" timeOffset="192036.802">15471 14710 0,'0'0'0,"0"0"0,0 0 0,0 0 0,0 0 0,0 0 0,0 0 0,-54 6 0,-5 11 0,-6 4 0,0 3 0,12-3 0,14 5 0,12-8 0,10 0 16,8-4 0,9 13-16,6 9 15,11 11 1,16 15-16,17 3 15,7 6 1,-10-15-16,-14-11 16,-13-19-1,-8-2-15,-9-9 16,-9 3 0,-12 2-16,-14 4 15,-16-3-15,-8 8 16,0-8-1,6 0-15,11-9 16,12-6 0,16-6-16,8 0 15,3-6-15</inkml:trace>
  <inkml:trace contextRef="#ctx0" brushRef="#br0" timeOffset="192551.609">15719 15003 0,'0'0'0,"0"0"0,0 0 16,0 0-1,-41 38-15,17-11 16,-3 5-16,-2 10 15,-1 5 1,10 9-16,8-2 16,6 2-1,9-6-15,6 0 16,2-17 0,4-15-16,6-15 15,6-6 1,14-27-16,12-20 15,-2-15 1,-10 6-16,-11 2 16,-10 13-16,-8 20 15,-3 4 1,-3 14-16,0 3 16,-3 6-16,3 3 15,0 14 1,0 13-16,0 8 15,-3 4 1,0 2-16,3-8 16,-4-16-1,4-11-15,3-12 16,6-12 0</inkml:trace>
  <inkml:trace contextRef="#ctx0" brushRef="#br0" timeOffset="193132.443">16385 14369 0,'0'0'0,"0"0"16,0 0-16,0 0 16,-9 60-16,-2 28 15,-13 40 1,-6 14 0,7-15-16,8-32 15,3-24-15,6-27 16,0-5-1,0-16-15,3-14 16,0-3-16,3-6 16,0 0-1,0 0-15,0 0 16,0 0 0,65-53-16,-41 53 15,3 3-15,2 9 16,1 11-1,-6 7-15,-10-1 16,-8 4 0,-6 5-16,-6 1 15,-5 5 1,-7 1-16,-9-13 16,-8-11-1,-10-12-15,-8-18 16,-3-21-16,14-14 15,16-24 1,14-15-16</inkml:trace>
  <inkml:trace contextRef="#ctx0" brushRef="#br0" timeOffset="194122.001">17179 14864 0,'0'0'0,"0"0"15,0 0-15,0 0 16,-33-33-1,21 33-15,-8 0 16,-10 0-16,-9 12 16,-8 3-1,0 8-15,5 1 16,13 0 0,11-1-16,9-2 15,9-3 1,3 11-16,6 1 15,6 0-15,-1 2 16,-2 7 0,-6-7-16,-6-2 15,-6 2 1,-8 7-16,-10-7 16,-6 1-1,-2-6-15,-1-16 16,9-11-16,10-5 15,2-10 1</inkml:trace>
  <inkml:trace contextRef="#ctx0" brushRef="#br0" timeOffset="194708.131">17318 14843 0,'0'0'0,"3"38"16,-3 27 0,-6 54-16,-6 26 15,-3 21-15,0-33 16,4-30 0,-1-29-16,0-12 15,0-20 1,-3-12-16,3-16 15,1-14 1,11 0-16,0 0 16,-33-56-16,24-9 15,3-18 1,9-6-16,9-20 16,12-13-1,11 7-15,1 14 16,-1 25-1,4 16-15,-4 28 16,-5 14-16,-6 12 16,-7 9-1,4 18-15,-6 17 16,-6 13 0,-6-10-16,-6-6 15,-6-2 1,-6-9-16,-3-4 15,-2-8 1,-1-6-16,3-6 16,-3-6-16,-2-6 15,2 1 1,9-1-16,9 3 16,3 9-1,0 0-15</inkml:trace>
  <inkml:trace contextRef="#ctx0" brushRef="#br0" timeOffset="195016.046">17954 14870 0,'0'0'0,"0"0"16,0 0 0,0 0-16,0 0 15,0 0 1,0 0-16,0 0 15,0 0-15,-53-18 16,0 41 0,-21 34-16,-6 40 15,29-2 1,28-18-16,23-18 16,12-11-16,11-7 15,13-11 1,2-22-16,4-8 15,14-14 1,33-25-16,29-26 16</inkml:trace>
  <inkml:trace contextRef="#ctx0" brushRef="#br0" timeOffset="195128.187">18330 14944 0,'0'0'0,"0"0"16,0 0-16</inkml:trace>
  <inkml:trace contextRef="#ctx0" brushRef="#br0" timeOffset="195548.201">18129 14958 0,'0'0'0,"0"0"0,0 0 16,0 0-16,-30-23 16,18 17-1,4 3-15,2 3 16,0 3 0,0 6-16,-6 17 15,-3 22-15,-3 8 16,4 0-1,2-9-15,6-11 16,3-15 0,3-4-16,6-2 15,0-9-15,3-3 16</inkml:trace>
  <inkml:trace contextRef="#ctx0" brushRef="#br0" timeOffset="195865.012">18611 14804 0,'0'0'0,"0"0"0,-29 0 16,2 21-16,-8 24 16,-10 43-1,7 7-15,8-6 16,12-9 0,13-18-16,10-6 15,10-9 1,6-11-16,12-27 15,11-12-15</inkml:trace>
  <inkml:trace contextRef="#ctx0" brushRef="#br0" timeOffset="196381.484">18851 14837 0,'0'0'0,"0"0"0,0 0 0,-35 38 15,20 1 1,6 11-16,9-5 16,9-4-1,9-5-15,8-10 16,10-5-1,11-12-15,9-15 16,4-18 0,-4-14-16,-9-7 15,-14 1 1,-15 11-16,-12 7 16,-6 5-16,-6 3 15,-15 6 1,-12 7-16,-5 5 15,-10 11 1,-8 37-16,0 26 16,17 3-1,22 0-15,17-15 16,12-9-16,17-3 16,16-11-1,17-21-15,6-15 16,6-12-1,6-9-15,20-9 16,16-11-16</inkml:trace>
  <inkml:trace contextRef="#ctx0" brushRef="#br0" timeOffset="197068.229">19917 15177 0,'0'0'0,"0"0"15,0 0-15,0 0 16,0 0 0,33 12-16</inkml:trace>
  <inkml:trace contextRef="#ctx0" brushRef="#br0" timeOffset="197217.469">19796 15453 0,'0'0'0,"0"0"0,0 0 15,0 0 1,0 0-16</inkml:trace>
  <inkml:trace contextRef="#ctx0" brushRef="#br0" timeOffset="198386.668">20965 13579 0,'0'0'0,"0"0"16,0 0 0,-33 0-16,10 12 15,-13 9-15,-5 11 16,-1 7-1,4-1-15,8 1 16,4-4 0,8-2-16,9-1 15,6-2 1,6 3-16,3 5 16,6 3-16,2 1 15,4-1 1,0 4-16,3 2 15,-4 0 1,1 4-16,0 17 16,-6 0-1,-3-6-15,-6-3 16,-3-9 0,-6 1-16,-3 2 15,-6-6-15,-3-5 16,-5 2-1,2-5-15,0-10 16,3-8 0,4 0-16,5-9 15,3-7-15,3-5 16,3 0 0,0 0-16,3 0 15,0 0 1,0 0-16,3 0 15,3 6 1,5 0-16,7 15 16,3 9-16,2 2 15,-2 7 1,-3-1-16,-6-5 16,-4 5-1,-2 1-15,0-1 16,0 4-16,0 5 15,0 3 1,-6 9-16,-3-2 16,0-1-1,-3 3-15,0 9 16,0-3 0,6 24-16,-3 20 15,-3 1 1,6-1-16,0-23 15,0-18-15,-3-32 16,-3-15 0</inkml:trace>
  <inkml:trace contextRef="#ctx0" brushRef="#br0" timeOffset="201898.306">21530 13783 0,'0'0'0,"0"0"0,0 0 0,0 0 0,0 0 0,0 0 0,0 0 0,0 0 0,15-32 0,-12 32 0,0-6 0,0 6 0,0 0 0,3 0 15,-3 0-15,-3 0 16,0 0-16,0 0 16,0 0-1,9 83-15,-21-21 16,-3 9-1,3 0-15,9-9 16,3-9 0,6-14-16,6-1 15,3-11-15,0-9 16,2-3 0,-2-12-16,3-6 15,6-6 1,5-9-16,10-15 15,11-11-15,3-9 16,-8-4 0,-10 7-16,-5 6 15,-9 8 1,-4 7-16,-2 5 16,-6 3-1,0 6-15,0-2 16,-3 2-1,0 3-15,0 6 16,-3 0-16,0 6 16,-1 0-1,-2 6-15,0-6 16,0 0 0,-20 77-16,5-12 15,3 6 1,6-9-16,6 1 15,9-16-15,6-9 16,17 1 0,19-1-16</inkml:trace>
  <inkml:trace contextRef="#ctx0" brushRef="#br0" timeOffset="203030.547">22501 14020 0,'0'0'0,"0"0"0,0 0 15,0 0 1,36-38-16,2 17 16,13-3-1,11 4-15,0 8 16,0 3-1,-6 3-15,-11 3 16,-10 6-16,-2 0 16,-4 3-1</inkml:trace>
  <inkml:trace contextRef="#ctx0" brushRef="#br0" timeOffset="203397.144">22442 14263 0,'0'0'0,"0"0"16,0 0-16,0-33 16,3 27-1,3 3-15,6-3 16,9 1-16,8-1 16,13-6-1,11 6-15,18-6 16,18 0-1,-6 3-15,-9 9 16,0 0-16,0 12 16</inkml:trace>
  <inkml:trace contextRef="#ctx0" brushRef="#br0" timeOffset="203806.109">23588 13976 0,'0'0'0,"0"0"0,0 0 15,0 0 1,0 0-16,0 0 16,-39-12-1,21 24-15,-5 6 16,2 14-16,6 7 15,12 5 1,6-6-16,9-5 16,3-3-1,3-10-15,-1-5 16,4-6 0,-3-9-16,6-6 15,5-12 1,7-2-16,-1-13 15,-5-2-15,-12 8 16,-12 6 0,-12 3-16,-12 1 15,-12 11 1,-8 9-16,-15 11 16</inkml:trace>
  <inkml:trace contextRef="#ctx0" brushRef="#br0" timeOffset="204647.988">21356 13449 0,'0'0'0,"0"0"0,-36-36 15,30 31 1,6 2-16,3 3 16,6 0-1,21 0-15,23 0 16,18-6 0,6-6-16,-3 6 15,0-3-15,-6 0 16,-15 0-1,-14-3-15,-15 7 16,-16-1 0,-5 0-16,-6 0 15,-3-3 1,-2-3-16,-4 0 16,-3-3-16,0 10 15,3-1 1,3 6-16,4 0 15,2 0 1,3 0-16,0 0 16,0 0-1,0 0-15,20 17 16,4-11 0,6-3-16,-1 0 15,-2 0-15,-6 0 16,-7 0-1,-5 3-15,-6 6 16,-3-12-16,-18 44 16,-14 15-1</inkml:trace>
  <inkml:trace contextRef="#ctx0" brushRef="#br0" timeOffset="209081.027">21758 15234 0,'0'0'0,"0"0"0,0 0 0,0 0 0,0 0 0,-12-33 0,7 21 0,-4 3 0,0 0 0,-6 1 0,-3 2 0,18 6 0,0 0 0,-23 0 0,23 0 0,-33 6 0,-11 5 15,-4 10-15,1 23 16,8 10-16,22 2 15,17 6 1,20 3-16,19-3 16,8-8-1,-2-22-15,-1-20 16,9-6-16,33-24 16,38-35-1</inkml:trace>
  <inkml:trace contextRef="#ctx0" brushRef="#br0" timeOffset="210446.564">22229 15201 0,'0'0'15,"0"0"-15,0 0 0,0 0 16,0 0 0,0 0-1,0 0-15,0 0 16,-30-27-16,30 24 16,0 0-1,0-2-15,0 5 16,0 0-1,0 0-15,0 0 16,-3 0-16,0 8 16,-2 7-1,-4 12-15,-3 11 16,-3 13 0,0 2-16,3-3 15,3 0 1,7-8-16,2-4 15,2-8 1,4-3-16,3-4 16,3-8-16,0-9 15,3 0 1,-15-6-16,56-27 16,-9-11-1,4-12-15,2-7 16,-6 1-1,-11 3-15,-9 2 16,-7 10-16,-5 6 16,-3 2-1,-3 15-15,-6 6 16,0 4 0,-3 2-16,0 6 15,0 0 1,0 0-16,-21 77 15,9-6-15,6 3 16,9-3 0,6-12-16,3-9 15,0-20 1,5-10-16,10-11 16,12-9-16</inkml:trace>
  <inkml:trace contextRef="#ctx0" brushRef="#br0" timeOffset="211354.75">22051 14997 0,'0'0'0,"0"0"16,0 0-16,-32-33 15,26 21 1,3 6-16,3 4 15,6-4 1,6 0-16,8 0 16,10 0-1,8 0-15,10 0 16,17 3 0,15-12-16,-6 0 15,-18 4 1,-17 2-16,-13 3 15,-8 0-15,-6 6 16,-3-6 0,-3 6-16,-3-6 15,-3 6-15,0-6 16,-6 0 0,-12-9-16,-9-2 15,-5 8 1,2 0-16,3 6 15,7-3 1,5 6-16,3 0 16,6 0-1,3 0-15,3 0 16,3 0-16,3 0 16,12 0-1,11 0-15,7 0 16,8 6-1,-2 0-15,-4 0 16,-8 0-16,-6-3 16,-10 3-1,-2 0-15,-6-6 16,-6 5 0,0-5-16,0 0 15,-38 45 1,8-7-16,-2 13 15</inkml:trace>
  <inkml:trace contextRef="#ctx0" brushRef="#br0" timeOffset="212078.987">21518 16077 0,'0'0'0,"0"0"15,0 0-15,0 0 16,0 0-1,0 0-15,0 0 16,33-38-16,14 23 16,27-3-1,36-3-15,14-2 16,-2-1 0,-10 3-16,12 3 15,-17 4 1,-27 2-16,-21 9 15,-11 0-15,-10 3 16,-8 0 0,-7 0-16,-5 0 15,-3 0 1,-3 0-16,-3 0 16,2 3-1,4 0-15</inkml:trace>
  <inkml:trace contextRef="#ctx0" brushRef="#br0" timeOffset="214668.535">24686 14076 0,'0'0'0,"0"0"15,0 0 1,0 0-16,0 0 16,0 0-16,0 0 15,0 0 1</inkml:trace>
  <inkml:trace contextRef="#ctx0" brushRef="#br0" timeOffset="-214684.343">24642 14337 0,'0'0'0,"0"0"0,0 0 15,0 0-15,0 0 16,0 0 0,0 0-16</inkml:trace>
  <inkml:trace contextRef="#ctx0" brushRef="#br0" timeOffset="-213897.156">25749 13772 0,'0'0'0,"0"0"0,0 0 15,0 0-15,0 0 16,0 0 0,9 29-16,-9 24 15,0 27 1,-3 12-16,6-9 16,6-6-16,2-27 15,1-11 1,0-19-16,3-8 15,0-12 1,-15 0-16,50-32 16,-12-13-1,7-23-15,-7-12 16,-8 9-16,-9 15 16,-7 18-1,-2 14-15,-3 3 16,-3 15-1,0 0-15,0 6 16,6 6-16,9 21 16,11 29-1,12 21-15,16 6 16,-13-18 0,-5-21-16,-10-14 15,-5-9 1,-4-6-16,-2-7 15,-6-5-15,0-3 16,-3-3 0,-1-2-16,4-13 15,-3-6 1,6-29-16,-6-18 16,-6-12-16,-3 15 15,-3 21 1,0 17-16</inkml:trace>
  <inkml:trace contextRef="#ctx0" brushRef="#br0" timeOffset="-213265.085">27090 13292 0,'0'0'0,"0"0"15,0 0-15,0 0 16,0 0 0,0 0-16,0 0 15,-9 71 1,-3-3-16,3 3 16,0-3-1,3-8-15,0-10 16,6-6-16,0 1 15</inkml:trace>
  <inkml:trace contextRef="#ctx0" brushRef="#br0" timeOffset="-212733.695">26729 13988 0,'0'0'0,"0"0"0,0 0 16,-15-39-16,12 30 16,0-3-1,0 1-15,0 5 16,3 0-1,0 0-15,0 6 16,0-3-16,0 0 16,0 0-1,3 0-15,3 3 16,9-3 0,14 0-16,13 3 15,14 0-15,21 3 16,12 0-1,14-12 1,-20 3-16,-15 12 16</inkml:trace>
  <inkml:trace contextRef="#ctx0" brushRef="#br0" timeOffset="-198534.161">21442 15962 0,'0'0'0,"0"0"15,0 0-15,0 0 16,0 0 0,0 0-16,0 0 15,0 0 1</inkml:trace>
  <inkml:trace contextRef="#ctx0" brushRef="#br0" timeOffset="-197803.649">22371 16083 0,'0'0'0,"0"0"0,0 0 16,0 0-1</inkml:trace>
  <inkml:trace contextRef="#ctx0" brushRef="#br0" timeOffset="-196249.605">23502 15840 0,'0'0'0,"0"0"0</inkml:trace>
  <inkml:trace contextRef="#ctx1" brushRef="#br0">23494 15839 0</inkml:trace>
  <inkml:trace contextRef="#ctx0" brushRef="#br0" timeOffset="-195947.767">24813 15305 0,'0'0'0,"0"0"15,0 0-15,0 0 16,0 0-16,-29-21 15,29 21 1,0 0-16,0 6 16,0 0-1,0-6-15,0 0 16</inkml:trace>
  <inkml:trace contextRef="#ctx0" brushRef="#br0" timeOffset="-195666.979">24745 15476 0,'0'0'0,"0"0"0,0 0 16,0 0 0,12 39-16,-6-33 15</inkml:trace>
  <inkml:trace contextRef="#ctx0" brushRef="#br0" timeOffset="-194672.678">26030 15133 0,'0'0'0,"0"0"0,0 0 16,-27-33-16,24 27 15,0 3 1,0 3-16,3 0 16,0 0-1,0 0-15,-11 110 16,8-42-16,3 0 16,6 0-1,2-12 1,1-14-16,0-13 15,0-8-15,-3-9 16,0 0 0,0-6-16,0-3 15,-6-3-15,0 0 16,0 0 0,41-65-16,-26 26 15,0 1 1,-3 5-16,0 4 15,-7 2 1,1 12-16,0-3 16,0 6-16,3 1 15,3-4 1,6 3-16,-1 3 16,1 0-1,0 0-15,-3 9 16,0 9-1,2 3-15,4 6 16,0 14 0,0 13-16,2 5 15,4 3-15,-3-8 16,-7-10 0,-2-14-16,0 0 15,-3-9 1,0-7-16,-4-5 15,1 0-15,0-5 16,3-10 0,3-21-16,0-17 15,-1-21 1,1-15-16,0-3 16,0 10-16,0 14 15</inkml:trace>
  <inkml:trace contextRef="#ctx0" brushRef="#br0" timeOffset="-194154.91">27185 14683 0,'0'0'0,"0"0"15,-21-30-15,18 22 16,0 2-1,0 0-15,0 6 16,0 0-16,3 0 16,0 0-1,0 0-15,-27 100 16,21-46 0,3 8-16,3-6 15,6-9-15,6-2 16</inkml:trace>
  <inkml:trace contextRef="#ctx0" brushRef="#br0" timeOffset="-193770.737">26954 15080 0,'0'0'0,"0"0"0,0 0 15,0 0-15,0 0 16,-33-6-1,21 12-15,0-6 16,1 9-16,2-4 16,6-2-1,3-3-15,0 0 16,71 27 0,29-18-16,25-9 15,32-15 1,8-12-16</inkml:trace>
  <inkml:trace contextRef="#ctx0" brushRef="#br0" timeOffset="-191538.891">20983 16394 0,'0'0'0,"0"0"0,0 0 15,0 0 1,0 0-16,0 0 16,-30-24-1,24 24-15,0-6 16,0 6 0,0 0-16,0 0 15,-2 6-15,-4 9 16,-3 8-1,-6 46-15,3 16 16,4 13 0,2-6-1,6-15-15,6-12 16,6-9-16,15-12 16,20-29-16,15-15 15</inkml:trace>
  <inkml:trace contextRef="#ctx0" brushRef="#br0" timeOffset="-189589.802">21510 16746 0,'0'0'0,"0"0"0,0 0 16,0 0-16,0 0 16,0 0-1,0 0-15,0 0 16,0 0 0,0 0-16,0 0 15,0 0-15,0 0 16,0 0-1,-33 53-15,15 9 16,1 15 0,-1 15-16,6-12 15,6-15 1,6-18-16,6-11 16,6-4-1,3-2-15,5-15 16,4-3-16,-3-9 15,-1-6 1,7-15-16,3-6 16,5-35-1,1-18-15,-10 6 16,-2 3 0,-6 9-16,-3 14 15,-4 13-15,-2 8 16,-6 3-1,0 10-15,0 5 16,-3 0 0,0 3-16,3 3 15,0 3-15,0 6 16,0 11 0,3 19-16,0 20 15,0 9 1,0-3-16,0-3 15,3-3 1,2 1-16,4-19 16,3-8-16</inkml:trace>
  <inkml:trace contextRef="#ctx0" brushRef="#br0" timeOffset="-189372.004">22185 17048 0,'0'0'0,"0"0"0,0 0 15,0 0-15,0 0 16,-6 38 0,3-5-16,0 11 15,3 6-15,0 4 16,0-4-1,9-9-15,2-2 16</inkml:trace>
  <inkml:trace contextRef="#ctx0" brushRef="#br0" timeOffset="-188570.736">21385 16556 0,'0'0'0,"0"0"16,-47-38-16,29 26 15,3-3 1,4 9-16,5 0 15,6 6-15,0 0 16,3 0 0,-3 0-16,0 0 15,88 6 1,-25-6-16,2-6 16,0 1-1,-12-7-15,-11-3 16,-16 9-1,-8-3-15,-6 0 16,-6-6-16,-3 10 16,-3 5-1,0 0-15,-12-33 16,3 21 0,0 3-16,0 0 15,0 0-15,0 4 16,3 5-1,4-6-15,-1 6 16,3 0 0,3 0-16,-1 0 15,-2 0-15,0 0 16,42 17 0,-18-5-1,2 3-15,-2-3 16,-6-3-16,-9 0 15,-4-6 1,-5 3-16,0-6 16,-14 38-1,-13 6-15,6 27 16,7 9-16</inkml:trace>
  <inkml:trace contextRef="#ctx0" brushRef="#br0" timeOffset="-185790.192">22504 16971 0,'0'0'0,"-32"-24"0,23 15 0,3 3 0,3 0 0,3 6 0,0 0 0,0 0 0,0 0 0,98-20 0,-36 8 0,18-9 0,14-3 0,-20 13 16,-20 2-16,-16 6 16,-5 9-1,-1 5-15</inkml:trace>
  <inkml:trace contextRef="#ctx0" brushRef="#br0" timeOffset="-185486.194">22756 16743 0,'0'0'0,"0"0"15,-21-45-15,18 19 16,0-1 0,3 12-16,0 4 15,0-1-15,3 12 16,0 0 0,-3 0-16,0 0 15,0 0 1,-9 83-16,0-12 15,3 11-15,18 7 16,18 9 0</inkml:trace>
  <inkml:trace contextRef="#ctx0" brushRef="#br0" timeOffset="-184707.52">23307 16630 0,'0'0'0,"0"0"16,0 0-16,0 0 16,0 0-16,0 0 15,0 0 1,-36 54-16,18 23 16,-2 26-1,2 10-15,6-16 16,6-29-1,6-20-15,3-16 16,0-8 0,3-12-16,0-3 15,3-9-15,17-21 16,25-26 0,11-33-16,-9-3 15,-14 12 1,-16 15-16,-8 17 15,-6 7-15,-3 11 16,-3-3 0,0-2-16,0 11 15,0-3 1,-3 6-16,3 6 16,0 6-1,0 0-15,-1 6 16,4 15-1,3 17-15,0 19 16,0 19-16,3 13 16,3-6-1,2-12-15,1-15 16</inkml:trace>
  <inkml:trace contextRef="#ctx0" brushRef="#br0" timeOffset="-184254.477">23798 17169 0,'0'0'0,"0"0"0,0 0 16,0 0-16,0 0 16,0 0-1,0 0-15,35-24 16,-20 27-16,0 0 16,3 6-1,-3 0-15,-7 6 16,-5-3-1,-3-12-15,-32 44 16,2-5 0,-2-1-16,2-3 15,6-2 1,10-12-16,8-1 16,6-5-16,9 0 15,11-6 1,22-9-16,26-15 15,30-11 1</inkml:trace>
  <inkml:trace contextRef="#ctx0" brushRef="#br0" timeOffset="-183368.161">23090 16237 0,'0'0'0,"0"0"15,0 0-15,0 0 16,0 0-1,33 12-15,8-3 16,39-4 0,12 1-16,-3-6 15,-15-3-15,-12 0 16,-9 0 0,-14-2-16,-10-1 15,-11 0 1,-9-3-16,-6 0 15,-3 3-15,0 6 16,0 0 0,0 0-16,-21-41 15,12 29 1,1 0-16,2 9 16,0 0-1,3 3-15,3 0 16,0 0-16,0 0 15,0 0 1,29 24-16,-2-10 16,12 4-1,2 3-15,-6-3 16,-11-3 0,-9-7-16,-12 1 15,-12 3 1,-18 6-16,-23 20 15,-42 51-15,-23 35 16</inkml:trace>
  <inkml:trace contextRef="#ctx0" brushRef="#br0" timeOffset="-181409.204">25023 17116 0,'0'0'0,"0"0"0,0 0 15,0 0-15,0 0 16,0 0 0,0 0-16,30 20 15,-21-5 1</inkml:trace>
  <inkml:trace contextRef="#ctx0" brushRef="#br0" timeOffset="-181257.286">25006 17403 0,'0'0'0,"0"0"0,0 0 16,0 0-1,0 0-15,29 21 16</inkml:trace>
  <inkml:trace contextRef="#ctx0" brushRef="#br0" timeOffset="-180407.9">26116 16811 0,'0'0'0,"-30"-39"0,15 22 15,4-4-15,-1 3 16,3 9-1,3 6-15,3 3 16,0 9 0,0 12-16,3 17 15,3 16-15,0 2 16,3 9 0,3-9-16,0-11 15,0-16 1,-4-14-16,1-3 15,0-9 1,-6-3-16,0 0 16,0 0-1,51-77-15,-34 30 16,1-4-16,-3 13 16,-3 11-1,-3 3-15,-3 13 16,2 2-1,1 3-15,3 6 16,6 6-16,6 9 16,5 20-1,7 12-15,-1 16 16,1-4 0,-4-3-16,-5-18 15,-6-11-15,-3-9 16,-4-9-1,1-6-15,0-6 16,0-12 0,2-15-16,-2-23 15,0-36 1,6-20-16,8-13 16,19 13-1,8 8-15,9 18 16</inkml:trace>
  <inkml:trace contextRef="#ctx0" brushRef="#br0" timeOffset="-180024.761">27131 16314 0,'0'0'0,"0"0"16,18-48-16,-9 19 15,-3 2-15,-3 9 16,0 12 0,0 6-16,-3 0 15,0 0 1,0 0-16,12 101 16,-12-33-1,-3 18-15,-6 15 16</inkml:trace>
  <inkml:trace contextRef="#ctx0" brushRef="#br0" timeOffset="-179685.307">26962 16716 0,'0'0'0,"0"0"0,0 0 16,0 0-1,0 0-15,-32-18 16,29 16-16,0-4 15,3 6 1,0 0-16,0 0 16,0 0-1,130-6-15,-20-12 16,20-15 0,3-2-16</inkml:trace>
  <inkml:trace contextRef="#ctx0" brushRef="#br0" timeOffset="-176192.131">21222 17752 0,'0'0'0,"0"0"0,0 0 0,0 0 0,39 0 0,8 0 0,30 3 0,12 3 0,-6-3 16,0-6-16,9-3 0,-92 6 0,97-9 0,7 0 0</inkml:trace>
  <inkml:trace contextRef="#ctx0" brushRef="#br0" timeOffset="-175374.362">23005 17790 0,'0'0'0,"0"0"0,0 0 15,0 0-15,0 0 16,0 0-1,0 0-15,0-29 16,8 26 0,4 0-16,9 0 15,12 0-15,23 0 16,27-6 0,11 9-16,1-6 15,-9 0 1,-6-2-16,-9 10 15,-6 4 1</inkml:trace>
  <inkml:trace contextRef="#ctx0" brushRef="#br0" timeOffset="-166543.286">27874 13289 0,'0'0'0,"0"0"0,0 0 0,0 0 0,-53-38 0,6 14 0,-16-3 0,-16-8 0,-25-18 0,-35-4 0,-21 10 0,-6 12 0,-29 14 0,17 9 15,12 12-15,1 12 16,37-3 0,34 0-16,17-6 15,14 2 1,16-5-16,9 6 16,5-6-16,6 6 15,7-6 1,2 6-16,3-3 15,3 3 1,3-3-16,0 3 16,4-3-1,-1 9-15,0 0 16,0 2 0,-3 13-16,-3 9 15,0 5-15,0 21 16,-2 42-1,-1 23-15,0 12 16,3 65 0,0 27-16,-2 38 15,-4-26 1,6-27-16,3 15 16,6-30-16,0 51 15,-6-21 1,-6 56-16,-8-39 15,-7 33 1,9-82-16,-2-57 16,2-27-16,9-26 15,6-21 1,3-18-16,3-17 16,0-7-1,3-5-15,0-9 16,3 0-1,0 3-15,6-6 16,6-1-16,11-2 16,19 6-1,46 0-15,25 3 16,2 0 0,24-1-16,27 1 15,-24 3 1,-9-3-16,24-9 15,-33-6-15,-23-6 16,5-3 0,4-9-16,-28 6 15,-28 3 1,-22 1-16,-11-1 16,2-15-1,4-14-15</inkml:trace>
  <inkml:trace contextRef="#ctx0" brushRef="#br0" timeOffset="-165789.77">27608 13310 0,'0'0'0,"0"0"0,0 0 16,0 0-16,0 0 15,0 0 1,41 38-16,-14 39 16,3 30-1,-10 17-15,-5 42 16,3 17 0,-21 4-16,3 11 15,-9 0-15,-6 7 16,-11 11-1,-1-12-15,-6 27 16,-2-15 0,11 3-16,0-15 15,7-44 1,8-6-16,0-15 16,3-30-16,-3-2 15,0-4 1,-6 19-16,1-7 15,2-14 1,3-24-16,6-18 16,0-21-16,0-5 15,3-15 1,0-1-16,-3-8 16,3-9-1,0-6-15</inkml:trace>
  <inkml:trace contextRef="#ctx0" brushRef="#br0" timeOffset="-160429.137">21403 17669 0,'0'0'0</inkml:trace>
  <inkml:trace contextRef="#ctx0" brushRef="#br0" timeOffset="-64343.443">5281 15488 0,'0'0'0,"0"0"0,0 0 0,6-30 0,-6 25 0,6-4 0,-6 3 0,0 0 0,-6 3 0,6 0 0,-6 0 0,0 3 16,-6 0-16,12 0 0,-35 6 15,5-3 1,1 15-16,-13 2 16,-5 25-1,-6 11-15,-1 3 16,-11 15-16,-12 9 15,0-6 1,0 6-16,12 3 16,12-9-1,6-21-15,11-6 16,6-11 0,7-7-16,-1-5 15,0 2-15,7-8 16,5-3-1,0-6-15,0-3 16,12-4 0,6-5-16,12 0 15</inkml:trace>
  <inkml:trace contextRef="#ctx0" brushRef="#br0" timeOffset="-63793.391">5192 15515 0,'0'0'0,"0"0"16,24-45 0,-12 33-16,-6-2 15,0 8-15,0-3 16,-6 3 0,6 3-16,-6 0 15,0 0 1,0 0-16,0-3 15,0 6 1,0 0-16,0 0 16,0 0-16,0 0 15,0 0 1,0 0-16,-30 104 16,6-21-1,12 23-15,-5-2 16,5 5-16,-6 7 15,6-28 1,0-14-16,1-14 16,5-16-1,6-11-15,-6-10 16,6-8 0,0-3-16,6 0 15,-6-3-15</inkml:trace>
  <inkml:trace contextRef="#ctx0" brushRef="#br0" timeOffset="-63428.455">4642 15917 0,'0'0'0,"0"0"0,0 0 16,47 6-1,18-6-15,12 0 16,24-6-16,5 0 16,-17-3-1,-24 0-15,1 1 16,5 8 0</inkml:trace>
  <inkml:trace contextRef="#ctx0" brushRef="#br0" timeOffset="-62812.811">5713 15896 0,'0'0'0,"0"0"15,-23-29-15,11 14 16,6-3 0,0-2-16,0-4 15,0 3-15,0 3 16,6 4 0,6-4-16,0-3 15,6-3 1,6 10-16,-6 2 15,-1 6 1,1 6-16,-12 0 16,42 38-16,-7 7 15,1 26 1,-1 18-16,1 14 16,-1-14-1,-5-21-15,-6-15 16,5-2-1,1-13-15,-7-5 16,-5-7-16,0-8 16,-6-12-1,0 3-15,0-12 16,-1-9 0</inkml:trace>
  <inkml:trace contextRef="#ctx0" brushRef="#br0" timeOffset="-62325.252">6323 15719 0,'0'0'0,"0"0"15,0 0 1,0 0-16,0 0 16,0 0-1,0 0-15,6-33 16,-6 27 0,0 0-16,0 6 15,0-2-15,0-1 16,0 0-1,0 3-15,0 0 16,0 0 0,0 0-16,-89 91 15,12-23-15,0 0 16,12 1 0,6-7-16,12-12 15,5-9 1,-5-2-16,0 5 15,-7-5 1,7-1-16,11 1 16,13-13-16,17-8 15,12-6 1,6-3-16</inkml:trace>
  <inkml:trace contextRef="#ctx0" brushRef="#br0" timeOffset="-61845.403">6708 15893 0,'0'0'0,"0"0"16,0 0-16,0 0 15,0 0 1,0 0-16,0 0 16,0 0-1,0 0-15,59-29 16,-5 29 0,28-3-16,1 0 15,-12 0-15,-11 0 16,-13-3-1,-6 6-15,-11-6 16,0 6 0,-7 0-16,7 0 15</inkml:trace>
  <inkml:trace contextRef="#ctx0" brushRef="#br0" timeOffset="-61411.989">6590 16151 0,'0'0'0,"0"0"16,0 0-1,0 0-15,0 0 16,29-9 0,-5 9-16,11 3 15,13 0-15,5 0 16,12 0-1,6-3-15,12 6 16,-6-6 0,-12 0-16,0-6 15,-11 3 1,-1-6-16,-6 0 16,1 3-16,-1 0 15,0 12 1</inkml:trace>
  <inkml:trace contextRef="#ctx0" brushRef="#br0" timeOffset="-60062.847">8212 15627 0,'0'0'0,"0"0"0,0 0 16,0 0-16,0 0 16,0 0-1,-30-38-15,18 26 16,-5 0-1,-1 0-15,-6 3 16,-5 3 0,-1 3-16,0 3 15,-5 9-15,-7 0 16,1 12 0,6-3-16,5 8 15,-6-2 1,13 8-16,-7 1 15,6 3 1,7 2-16,5 1 16,0-1-16,6-3 15,6 1 1,0 2-16,6 10 16,6-1-1,0-5-15,-1-4 16,13-2-1,-6-10-15,6 4 16,5-9-16,-5-4 16,11-2-1,1-3-15,11-6 16,-5-3 0,-1-3-16,-11-3 15,-1 0 1,-5-3-16,0-3 15,-1-3-15,-5 0 16,-6-2 0,6-7-16,-6-15 15,0-2 1,-1-1-16,-5 1 16,6 0-16,-6 5 15,-6-6 1,0 10-16,0-4 15,0-2 1,-6-1-16,0 4 16,-6-7-1,-5 7-15,-25-13 16,-23-5-16</inkml:trace>
  <inkml:trace contextRef="#ctx0" brushRef="#br0" timeOffset="-47665.213">5631 16843 0,'0'0'0,"0"0"0,0 0 0,0 0 0,0 0 0,0 0 0,0 0 0,35-17 0,1 8 0,5-3 0,12 3 0,-5-3 0,11-5 0,0 2 16,-6-3-1,-11 6-15,-7 0 16,-17 3-1,-6 4-15,-6-1 16,-6 6 0,0 0-16,-6 0 15,0 0-15,6 0 16,-47 8 0,-1 1-16,-11 0 15,-12-3 1,-6 0-16,0 9 15,6 0 1,12-1-16,17 4 16,7-9-16,17 3 15,6-6 1,6-3-16,6 0 16,0-3-1,0 0-15,0 0 16,60 0-1,-13-3-15,12-6 16,0 3-16,-5 0 16,-7 0-1,-6-3-15,-11 3 16,-12 0 0,-6 1-16,-6 5 15,-1-6-15,-5 6 16,0 0-1,0 0-15,0 0 16,0 0 0,-88-21-16,34 15 15,-5 6 1,6 6-16,11-3 16,7 0-16,11 0 15,6 0 1,7 0-16,5 0 15,6 0 1,0-3-16,0 0 16,0 0-1,94 0-15,-28-3 16,-1-6-16,6-6 16,-6 3-1,-6 3-15,-12 0 16,-11 3-1,-6 4-15,-13-4 16,1 6 0,-12 0-16,0 0 15,-6 0-15,0 0 16,0 0 0,0 0-16,0 0 15,-89 6 1,48-1-16,-13 1 15,1 0-15,0-3 16,5 3 0,13-12-16,-1 6 15,13-3 1,5-3-16,6 0 16,0 3-1,12 1-15,0-4 16,0 6-16,0 0 15,0 0 1,89-12-16,-36 0 16,7-3-1,5 3-15,-12-3 16,-6 4 0,1-1-16,5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34:25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3541 7791 0,'0'0'16,"0"0"-16,0 0 0,0 0 0,0 0 0,-42 0 0,12 5 0,-11 4 0,41-9 0,-53 18 0,-1 9 0,7-4 0,6 4 0,5-9 0,12 6 0,-5-1 15,5 1-15,0 8 16,-5 13 0,5 5-16,6 0 15,7-2 1,-1-7-16,6-2 16,6-4-1,0-5-15,0 8 16,0-5-16,6 5 15,-6-2 1,12-4-16,-1 10 16,1 2-1,6 1-15,-6-1 16,6 0 0,-7-11-16,7 2 15,-6 1-15,-6-1 16,6 4-1,-6-4-15,0 1 16,0 2 0,-6 10-16,0 2 15,-6 6-15,-6 3 16,0-2 0,0 5-16,-6-3 15,1-9 1,-1 1-16,-6-1 15,1-3-15,-7 4 16,0-7 0,1-5-16,-7 5 15,1-6 1,5-5-16,6-12 16,1-10-1,11 1-15,0-6 16,0 3-1,6-6-15,6 0 16,-6-3 0,6 0-16,0 0 15,6 0-15,0 0 16,0 3 0,6 0-16,0 3 15,6 0 1,5 9-16,1-1 15,-6 7 1,5 0-16,-5 5 16,0-2-16,0 3 15,-1 5 1,1 10-16,6 8 16,-6-3-1,-1 4-15,-5-7 16,6-2-1,-6-1-15,-6-3 16,6 1-16,-7-1 16,7 7-1,0 5-15,-6 3 16,-6-2 0,0 2-16,0-6 15,0 1-15,-6-4 16,6-5-1,-6-1-15,6 0 16,-6 1 0,6-4-16,-6 7 15,6 2-15,-6 7 16,6-7 0,-5 0-16,-1 4 15,0-4 1,6-2-16,-6-1 15,6 0 1,-6 1-16,0 8 16,0 15-1,0 3-15,0-6 16,6-8 0,0-4-16,6 3 15,0 4-15,18 25 16,11 28-1,13 11-15,11 7 16</inkml:trace>
  <inkml:trace contextRef="#ctx0" brushRef="#br0" timeOffset="21807.455">3783 14165 0,'0'0'0,"0"0"0,0 0 0,0 0 0,-35-12 0,23 12 0,-6 0 0,6 0 0,-5 0 0,-7 9 0,0 0 0,-5 0 0,5 3 16,0 3-16,1-7 15,5 1-15,0-3 16,6 9-16,0-3 16,0 0-1,1 6-15,-1-4 16,6-2 0,0 6-16,6-3 15,0 5 1,0-2-16,0 9 15,6 2-15,6-2 16,-6 9 0,5-4-16,1 1 15,0-1 1,0 7-16,0-7 16,0 1-1,-6 2-15,-6-5 16,6-6-16,-6 2 15,-6-2 1,6 3-16,-6 2 16,-6 1-1,-6-1-15,6-2 16,-11 0-16,5-10 16,-6 1-1,6-9-15,7-3 16,-1-3-1,0 0-15,6-3 16,0 0 0,6 0-16,-6 0 15,6 0-15,0 0 16,6 0 0,0 0-16,0 0 15,0 6 1,6 0-16,-1 3 15,1-1 1,0 1-16,0-3 16,0 6-16,-6 3 15,0-3 1,0 0-16,-1 2 16,1 4-1,0 0-15,0 3 16,-6 2-1,6-2-15,0 11 16,-6 7-16,6 23 16,0 18-1,6 18-15,17 17 16,7 6 0</inkml:trace>
  <inkml:trace contextRef="#ctx0" brushRef="#br0" timeOffset="38211.739">17913 12925 0,'0'0'0,"0"0"0,0 0 0,0 0 0,0 0 0,0 0 0,0 0 0,15-29 0,-15 26 0,-3 3 0,0 0 0,3 0 0,0 0 0,0 0 15,-54 41-15,22-11 16,-16 8 0,-8 9-16,0 4 15,6-1 1,2-3-16,4-5 15,2 2 1,-2 1-16,0-4 16,-4 1-16,1-1 15,-3 3 1,2-8-16,10-7 16,8-5-1,6-6-15,7-3 16,2-3-1,3-4-15,0 1 16,3 0-16,0-3 16,1 6-1,2-3-15,0-3 16,3 0-16,0-3 16,6-3-1,3 0 1</inkml:trace>
  <inkml:trace contextRef="#ctx0" brushRef="#br0" timeOffset="39242.023">18005 12940 0,'0'0'0,"0"0"0,0 0 16,0 0-1,0 0-15,0 0 16,0 0 0,-30-18-16,27 18 15,0 0 1,0 0-16,3 0 16,0 0-16,0 0 15,0 0 1,0 0-16,0 0 15,0-3 1,0 0-16,0 0 16,0-3-1,0 6-15,0 0 16,0 0-16,0 0 16,0 0-1,0 0-15,0 0 16,0 0-1,0 0-15,0 0 16,0 0 0,0 9-16,-3 3 15,0 6-15,0 9 16,-3 5 0,0 4-16,0 2 15,-2 6 1,2-2-16,0-1 15,3-5 1,0-1-16,0-2 16,0 11-16,0-5 15,0-7 1,0 7-16,-3-7 16,0 1-1,0-1-15,-3 4 16,3-3-1,-2-7-15,2 7 16,0-10 0,0-2-16,0-3 15,0 0-15,0-4 16,0 7 0,0-6-16,0 0 15,3-6 1,3-3-16,3-4 15,6 4-15</inkml:trace>
  <inkml:trace contextRef="#ctx0" brushRef="#br0" timeOffset="40011.28">17558 13458 0,'0'0'0,"-18"-33"16,12 21-16,0 4 15,0 2 1,0 0-16,0 0 15,-3 6-15,0-6 16,1 6 0,-1 0-16,0 0 15,3 0 1,0 0-16,3 0 16,0 0-1,3 0-15,3 0 16,0 0-16,3 0 15,6 0 1,8-6-16,7 6 16,6-3-1,5 0-15,1 0 16,-7 3 0,-2-3-16,-1 3 15,-5 0-15,-3-3 16,-3 0-1,-4 0-15,-2 3 16,-3 0 0,0 0-16,0 0 15,0 0 1,0 0-16,0 0 16,-1 0-16,1 0 15,0 0 1,-3 0-16,-3 0 15,0 0 1,0 0-16</inkml:trace>
  <inkml:trace contextRef="#ctx0" brushRef="#br0" timeOffset="42453.213">18475 13135 0,'0'0'0,"0"0"0,0 0 16,0 0-16,0 0 16,0 0-1,0 0-15,0 0 16,0 0-1,0 0-15,0 0 16,0 0-16,0 0 16,-9 30-1,1-12-15,-4 11 16,0-2 0,0 0-16,-3 5 15,3 7 1,1-1-16,2 0 15,0-8 1,3-9-16,3 2 16,0-8-16,0 6 15,0-3 1,0 2-16,0-2 16,3 6-1,0-9-15,0-3 16,3 2-1,3-2-15,0-6 16,3 0-16,0 0 16,2 0-1,1-3-15,0-3 16,0 0-16,-12 0 16,33-9-1,-13-3-15,7-3 16,5-8-1,4-10-15,0 6 16,-1-5 0,1-4-16,-4-2 15,-2-1-15,-4 7 16,-2 2 0,-3 1-16,0-1 15,-7 9 1,-2 4-16,-3 2 15,-3 3 1,0 0-16,0 6 16,-3-3-1,0 3-15,0 0 16,0 1-16,-3-1 16,0 6-1,0-6-15,0 6 16,0-3-1,0 0-15,0 0 16,0 3-16,0 0 16,0 0-1,0 0-15,0 3 16,0 0 0,0 0-16,0-3 15,0 6 1,0 0-16,0-1 15,0 4-15,0 0 16,0-9 0,0 0-16,-9 36 15,6-24 1,0-1-16,0 1 16,-3 3-1,0 3-15,-3 3 16,0 2-16,3-2 15,0 9 1,1-4-16,-1-5 16,0 3-1,0-4-15,0-2 16,3 0 0,0-3-16,0-1 15,0-2-15,0 6 16,0-6-1,0-3-15,3 3 16,0 2 0,0-5-16,0 0 15,0-3 1,3 6-16,3 0 16,0-3-1</inkml:trace>
  <inkml:trace contextRef="#ctx0" brushRef="#br0" timeOffset="45995.556">18534 12863 0,'0'0'0,"0"0"16,0 0-1,-29-27-15,11 24 16,0 0-16,-2 3 15,-1 0 1,3 0-16,6 0 16,3 0-1,4 0-15,2 0 16,3-5 0,0 5-16,0 0 15,0 0-15,0 0 16,71-6-1,-12 6-15,12-6 16,6-3 0,-6 0-16,-9 0 15,-15 3 1,-8 0-16,-10 6 16,-8 0-16,-6 0 15,-3 0 1,3 6-16,2-6 15</inkml:trace>
  <inkml:trace contextRef="#ctx0" brushRef="#br0" timeOffset="46547.615">18925 12647 0,'0'0'0,"0"0"0,0 0 15,0 0 1,0 0-16,0 0 15,0 0 1,0 0-16,0 0 16,0 0-16,0 0 15,0 0 1,-29-27-16,23 27 16,0 0-1,3 0-15,0 0 16,3 0-1,0 0-15,0 0 16,0 0-16,0 0 16,0 0-1,0 0-15,71 33 16,-47-21 0,-1 0-16,-5-4 15,-9-2-15,-6 6 16,-3-6-1,-6 3-15,-6 6 16,-6 0 0,-5 8-16,-13 19 15,-11 23-15</inkml:trace>
  <inkml:trace contextRef="#ctx0" brushRef="#br0" timeOffset="48193.424">17084 13961 0,'0'0'0,"0"0"0,0 0 16,0 0-1,0 0-15,0 0 16,0 0-1,0 0-15,0 0 16,0 0-16,9 33 16,6-16-1,8-2-15,10-3 16,-1 6 0,1-9-16,0 2 15,-4-2 1,1-3-16,-1 0 15,1-3-15,-3-3 16,5-6 0,1-3-16,-1-6 15,1 4 1,-1 2-16,-2-3 16,-3 0-16,-4 6 15,1-3 1,-3 0-16,-3 1 15,-1 2 1,-2 6-16,0-6 16,3 6-1,-1 0-15,1 0 16,6 0-16,0 6 16,-1 5-1,1 1-15,0 3 16,-1-3-1,4 9-15,-3-10 16,-4 7 0,-2-6-16,0-3 15,-3 6-15,-4-6 16,-2-3 0,0-3-16,-3 2 15,0-5 1,0 0-16,0-5 15,3 2-15,3-6 16,-1-6 0,4 3-16,3-6 15,0 3 1,0 1-16,-1-4 16,1 6-1,3-3-15,0-2 16,-1 5-1,1 6-15,-3 0 16,-3 3-16,-1 3 16,-2 0-1,6 0-15,0 3 16,2 0 0,4 3-16,3-3 15,-1 3-15,1 0 16,0 5-1,-1-5 1,1 0-16,0-3 16,-4 3-16,1-12 15,14-6 1,22-23-16,14-27 16</inkml:trace>
  <inkml:trace contextRef="#ctx0" brushRef="#br0" timeOffset="60884.224">20130 13112 0,'0'0'0,"0"0"0,0 0 15,0 0 1,0 0-16,0 0 16,0-27-1,3 21-15,3 0 16,0 0-1,3 0-15,0 6 16,0 0 0,-9 0-16,0 0 15,26 27-15,-20-9 16,0 14 0,-3 4-16,0 5 15,-3 4 1,0 5-16,0 6 15,0-9 1,0-2-16,0-7 16,3-2-16,0-9 15,3-1 1,3-5-16,0-3 16,2-1-1,4-2-15,0-3 16,0 0-1,-3-6-15,-3-3 16,-1-3-16,1 0 16,0-3-1,6-9-15,6-6 16,5-14 0,1-7-16,-3 7 15,-4-1-15,-5 0 16,0-2-1,0-6-15,0-7 16,-4-5 0,1 9-16,-6 5 15,0 12 1,-3 4-16,0 11 16,0-3-16,0 9 15,0 0 1,3 6-16,0-3 15,0 3 1,0 0-16</inkml:trace>
  <inkml:trace contextRef="#ctx0" brushRef="#br0" timeOffset="61901.238">20041 12688 0,'0'0'0,"0"0"15,0 0-15,0 0 16,0 0 0,0 0-16,0 0 15,21-29 1,0 23-16,5 0 16,7 0-1,8 0-15,4 3 16,8-3-16,12 0 15,15-3 1,-9 1-16,-6-7 16,-8 3-1,-13 6-15,-11-3 16,-13 3-16,-5 0 16,-6 0-1,-3 6-15,-3-5 16,-3 5-1,0-6-15,-3 3 16,-3-6 0,0 0-16,-3-3 15,0 3-15,-3 0 16,1 0 0,2-2-16,0 5 15,0 0 1,3 3-16,3 0 15,3 0 1,0 3-16,3 0 16,-3 0-16,0 0 15,36 15 1,-16-9-16,1 11 16,-3-2-1,-6-3-15,-7 9 16,-10 2-1,-19 25-15,-35 32 16,-12-1-16,0-10 16</inkml:trace>
  <inkml:trace contextRef="#ctx0" brushRef="#br0" timeOffset="66319.129">23964 4807 0,'0'0'0,"0"0"0,0 0 0,0 0 0,0 0 0,29 0 0,-26 6 0,0 3 0,0 3 0,-3 0 0,0-12 0,-9 65 0,0-9 0,-5 6 0,-4 4 15,-9 5 1,1-6-16,2-9 16,6-6-16,9-17 15,9-1 1,3-2-16,6-9 16,6-1-1,6-2-15,5-12 16,4-6-1,2-6-15,7-12 16,5-11-16,1-13 16,2-11-1,0-9-15,-8 6 16,-15 14 0,-10 13-16,-5 8 15,-3 3 1,-3 15-16,0-9 15,0 6-15,3-5 16,0-7 0,0 3-16,0 3 15,-3 3 1,-3 3-16,-3 1 16,0 5-1,0 0-15,3 0 16,0 0-16,0 0 15,-42 71 1,28-27-16,8 6 16,6-2-1,6-7-15,8 6 16,10-2 0,6-1-16</inkml:trace>
  <inkml:trace contextRef="#ctx0" brushRef="#br0" timeOffset="67266.22">23813 4322 0,'0'0'0,"0"0"0,0 0 16,0 0-16,0 0 15,0 0 1,0 0-16,26 33 15,-8-27-15,3-6 16,5 6 0,7-6-16,3 5 15,2 1 1,6 0-16,-2 0 16,2 0-1,4-3-15,-4-3 16,-8 0-16,-13 0 15,-8 0 1,-9 0-16,-3 0 16,0 0-16,-3 0 15,0 0 1,0 0-16,0 0 16,0 0-1,0 0-15,0 0 16,-59-50-1,44 35-15,3 3 16,3 3 0,0 3-16,3 6 15,3-6-15,3 6 16,0 0 0,0 0-16,0 0 15,0 0 1,0 0-16,60 0 15,-31 12 1,7-3-16,2 3 16,-2 9-16,-4-9 15,-8-1 1,-12 1-16,-6-6 16,-3 3-1,-6 6-15,-12 3 16,-12 11-16,-14 13 15,-3 8 1,2 18-16</inkml:trace>
  <inkml:trace contextRef="#ctx0" brushRef="#br0" timeOffset="68211.93">24804 5349 0,'0'0'0,"0"0"0,0 0 15,0 0 1,0 0-16,27-30 16,-12 19-16,-3 2 15,0 3 1,-4 6-16,-5-6 15,0 6 1,-3 0-16,0 0 16,0 0-1,-3 0-15,0 0 16,-2 0-16,-1 0 16,6 0-1,0 0 1</inkml:trace>
  <inkml:trace contextRef="#ctx0" brushRef="#br0" timeOffset="68981.36">25385 5012 0,'0'0'0,"0"0"0,0 0 16,29-24-1,-23 15-15,0 9 16,-3 0-1,0 9-15,0 9 16,0 11 0,-3 13-16,-3 20 15,0 3-15,0 9 16,6-21 0,6-8-16,6 5 15,2-3 1,7-11-16,3-10 15,-1-5 1,-5-15-16,-6-6 16,0-12-1,0-8-15,-1-7 16,-2-9-16,-6-11 16,-3 3-1,0 11-15,0-11 16,0 17-1,3-2-15,3 2 16,3 12 0,5 3-16,7 6 15,6 0-15,-1 0 16,-5 6 0,-3 0-16,-1 0 15,1-11 1,3-1-16</inkml:trace>
  <inkml:trace contextRef="#ctx0" brushRef="#br0" timeOffset="70017.004">25470 4461 0,'0'0'0,"0"0"0,0 0 16,0 0-16,0 0 15,0 0 1,0 0-16,33 6 15,-3 0-15,5 9 16,7 0 0,5-4-16,0-5 15,-2 0 1,-7-6 0,-2-6-16,-7 0 15,-2-5-15,-9 2 16,-6 9-1,-6-6-15,-1 6 16,-2 0-16,0-6 16,-3 6-1,0-3-15,0 3 16,0 0 0,0 0-16,0 0 15,0 0 1,0 0-16,-65-36 15,56 31-15,3-1 16,1-6 0,2 3-16,0 3 15,3 6 1,0-6-16,0 6 16,0-3-1,0 3-15,0-6 16,3 6-16,0-6 15,-1 6 1,1 0-16,3 0 16,0 0-1,-6 0-15,0 0 16,42 15 0,-16-3-16,1 3 15,0-3-15,2-1 16,-2 7-1,-3-6-15,-7-3 16,-2-3 0,-6 3-16,-3-3 15,-3-1-15,0-5 16,-3 6 0,0-6-1,0 0-15,0 0 16,0 0-16,-45 36 15,16-15-15,-13 17 16,-11 1 0</inkml:trace>
  <inkml:trace contextRef="#ctx0" brushRef="#br0" timeOffset="72632.81">26690 5160 0,'0'0'0,"0"0"0,0 0 0,0 0 0,0 0 0,0 0 0,62 0 0,-8 11 0,11 1 0,-6 0 0,0-3 0,-3-3 0,-2 0 0,-10 3 0,-2-3 15,-1 6 1</inkml:trace>
  <inkml:trace contextRef="#ctx0" brushRef="#br0" timeOffset="73064.752">26681 5426 0,'0'0'0,"0"0"0,0 0 15,0 0 1,0 0-16,0 0 16,0 0-16,0 0 15,0 0 1,0 0-16,57-6 16,-22 6-1,9-6-15,4 6 16,2 0-1,-3 0-15,10 6 16,5 0 0,-9 0-16,-14 0 15,-10-6-15,-8 9 16,-9 3 0</inkml:trace>
  <inkml:trace contextRef="#ctx0" brushRef="#br0" timeOffset="73991.484">27685 4763 0,'0'0'0,"32"6"0,13 6 15,20 0 1,15 8-16,26 7 16,-2-9-1,-21-6-15,-18-6 16,-15-1 0,-11-2-16,-13-3 15,-8 0-15,-9 0 16,-3 0-1,-3 6-15</inkml:trace>
  <inkml:trace contextRef="#ctx0" brushRef="#br0" timeOffset="74632.955">27865 4952 0,'0'0'0,"0"0"0,-44-5 15,26-1 1,0 6-16,7-6 16,2 6-1,3-6-15,0 6 16,3 0-16,3 0 16,0 0-1,0 0-15,0 0 16,0 0-1,59 23-15,-17-8 16,2 12-16,3 8 16,-5 1-1,-10-1-15,-5-8 16,-6 6 0,-6-16-16,-7 1 15,-5-3 1,-6 0-16,-3 3 15,-8 5-15,-10 4 16,-3-1 0,-2-2-16,2-6 15,0-9 1,1 11-16,2-8 16,3-6-1,7 0-15,2 0 16,6 0-1,3-6-15,3 6 16,3-6-16,9 6 16,8 0-1,13-3-15,17 3 16,15 8-16,6-8 16,1 0-1,-19 0 1,-18-6-16,-8 6 15,-6-6-15,-6 6 16</inkml:trace>
  <inkml:trace contextRef="#ctx0" brushRef="#br0" timeOffset="75538.833">28904 4745 0,'0'0'0,"0"0"0,0 0 16,0 0 0,0 0-16,0 0 15,0 0 1,0 0-16,-41 6 15,8 30-15,-8 23 16,-9 24 0,-1 23-1,19-23-15,11-18 16,12-17-16,9-13 16,6-8-1,9-1-15,6-8 16,2-6-16,1-6 15,0-6 1,2-6-16,7-12 16,5-5-1,1-7-15,-1-5 16,-8-4-16,-9 6 16,-4-5-1,-2 5 1,0-2-16,0-1 15,-3 1-15,0 2 16,2 1 0,4-7-16,0 7 15,0 8 1,-7 3-16,-2 10 16,-3 2-16,-3 3 15,0 6 1,-3 0-16,0 0 15,-3 0 1,3 0-16,0 0 16,0 0-16,-47 103 15,20 1 1,6-15-16,13-24 16,8-24-1,3-5-15,2-7 16,7 1-16,3-6 15,6-1 1,-3-5 0,2-6-16,4-3 15</inkml:trace>
  <inkml:trace contextRef="#ctx0" brushRef="#br0" timeOffset="75926.177">29343 5408 0,'0'0'0,"0"0"15,0 0-15,0 0 16,0 0-16,0 0 15,32-26 1,-23 14-16,0 3 16,-3-3-1,0 0-15,-3 6 16,0 0 0,0 0-16,0 6 15,3 6-15,5 12 16,7 3-1,3 5-15,0 4 16,-4-12 0,-5-9-16,-3-3 15,-3-6-15</inkml:trace>
  <inkml:trace contextRef="#ctx0" brushRef="#br0" timeOffset="76097.148">29585 4929 0,'0'0'0,"0"0"0,0 0 16,0 0-16,30 38 16,-24-32-1,-3 0-15,-3 3 16</inkml:trace>
  <inkml:trace contextRef="#ctx0" brushRef="#br0" timeOffset="76898.622">30053 4923 0,'0'0'0,"0"0"0,-9-33 16,9 24-1,3-2-15,0-1 16,0 6 0,0 0-16,0 6 15,-3 0 1,0 0-16,18 71 15,-12-9-15,-3 15 16,3 6 0,5-18-16,4-3 15,0-29 1,6-1-16,-1-14 16,-2-12-1,0 0-15,-3-6 16,0-6-1,5-12-15,1-11 16,6-36-16,-4-7 16,-2 13-1,-3 12-15,-3 11 16,-1 13 0,1-4-16,0 15 15,0-3-15,-3 4 16,0 5-1,-4 0-15,-5 6 16,3 6 0,6 6-16</inkml:trace>
  <inkml:trace contextRef="#ctx0" brushRef="#br0" timeOffset="77322.848">30743 5556 0,'0'0'0,"0"0"0,0 0 15,0 0-15,0 0 16,0 0-1,0 0-15,18-47 16,-13 23 0,4-8-16,-3 5 15,0 9-15,0 0 16,0 10 0,-3 2-16,0 6 15,0 0 1,-3 0-16,0 0 15,0 0 1,41 50-16,-20-32 16,3 5-16,-3-11 15,-7-6 1,1 0-16,-3-12 16,0 0-16</inkml:trace>
  <inkml:trace contextRef="#ctx0" brushRef="#br0" timeOffset="77473.031">30968 5044 0,'0'0'0,"0"0"0,0 0 16,0 0-16,0 0 16,0 0-1,0 0-15,3 33 16</inkml:trace>
  <inkml:trace contextRef="#ctx0" brushRef="#br0" timeOffset="78650.653">28668 5828 0,'0'0'0,"0"0"0,0 0 15,41-11-15,-23 5 16,0 0 0,-1 0-16,1 0 15,3-3 1,3 3-16,2 6 16,4-6-1,5 6-15,7-6 16,-1 6-1,1 0-15,-7 0 16,-8 0-16,-6 6 16,-4 0-1</inkml:trace>
  <inkml:trace contextRef="#ctx0" brushRef="#br0" timeOffset="79163.968">30180 5849 0,'0'0'0,"0"0"0,0 0 15,0 0-15,0 0 16,0 0 0,48-3-16,-19 3 15,7 0-15,11 0 16,6 3-1,7-3-15,-7 6 16,-17-6 0,-16 6-16,-8 9 15</inkml:trace>
  <inkml:trace contextRef="#ctx0" brushRef="#br0" timeOffset="80081.232">23777 5846 0,'0'0'0,"0"0"0,0 0 0,0 0 15,0 0 1,0 0-16,0 0 15,0 0 1,0 0-16,0 0 16,0 0-1,0 0-15,0 0 16,42-18-16,-4 13 16,4-1-1,-1 0-15,-5 0 16,-4 0-1,-2 6-15,-4-6 16,1 6 0,-3-9-16,-1 9 15,1-6-15,6 0 16,11-3 0,15 9-16,18 3 15</inkml:trace>
  <inkml:trace contextRef="#ctx0" brushRef="#br0" timeOffset="80827.786">25391 5849 0,'0'0'0,"0"0"0,0 0 15,0 0 1,0 0-16,0 0 16,0 0-1,0 0-15,0 0 16,-33 0-1,30 0-15,0 0 16,3 0 0,0 0-16,0 0 15,0 0-15,0 0 16,0 0 0,0 0-16,0 0 15,71 0 1,-44 0-16,2 0 15,4 0 1,-3 0-16,-4-3 16,-2 3-16,-3 0 15,2 0 1,1 0-16,3 0 16,5 0-1</inkml:trace>
  <inkml:trace contextRef="#ctx0" brushRef="#br0" timeOffset="83462.88">24553 7338 0,'0'0'0,"0"0"0,0 0 0,0 0 16,0 0-1,0 0 1,0 0-16,0 0 16,-15-33-16,18 33 15,3 0 1,6 0-16,5 0 16,13-6-1,17 6-15,16-6 16,5 3-16,3 3 15,-3 3 1,-6 0-16,0 0 16,0-3-1,1 0-15,-1 6 16,-12-6 0,-12 0-16,-11 0 15,-3 0-15</inkml:trace>
  <inkml:trace contextRef="#ctx0" brushRef="#br0" timeOffset="84070.829">24473 7657 0,'0'0'0,"0"0"0,0 0 16,0 0 0,0 0-16,0 0 15,0 0 1,0 0-16,0 0 15,0 0-15,41-26 16,-20 26 0,6-6-16,2 6 15,13 0 1,11 0-16,9 0 16,3-6-1,-5 6-15,-1 6 16,-3 0-1,-3 0-15,1 0 16,-1 0-16,-9-4 16,-5 1-1,-13-3-15,-8 0 16,-3 0 0,0 0-16</inkml:trace>
  <inkml:trace contextRef="#ctx0" brushRef="#br0" timeOffset="86964.07">26228 7077 0,'0'0'15,"0"0"-15,0 0 0,36-38 0,-15 23 0,-4 3 0,-2 3 0,-3 3 0,-3 1 0,-3 5 0,-6 0 0,6 0 0,-3 0 0,0 0 0,-3 8 0,0-8 0,-15 48 0,-6 11 0,-8 18 16,-4 6-16,9-12 16,6-9-1,7-12-15,5-2 16,6-7-16,3-5 15,6-4 1,2-2-16,4-10 16,6-2-1,3-12-15,5-12 16,10-12-16,5-8 16,1-7-1,-4-11-15,-3-1 16,-5-5-1,-6 3-15,-4-1 16,-5 10-16,-6 8 16,-3 7-1,0-1-15,-3 3 16,0 1 0,-1-4-16,1 6 15,-3 3 1,0 3-16,0 4 15,0 2 1,0 0-16,-3 0 16,0 0-16,0 6 15,0-6 1,-3 6-16,0 0 16,3 0-1,0 0-15,-26 77 16,5-9-1,9 3-15,3-12 16,9-8-16,6 2 16,6-6-1,0-2-15,3-4 16,-4-5 0,1-10-16,-3 1 15,0-6-15</inkml:trace>
  <inkml:trace contextRef="#ctx0" brushRef="#br0" timeOffset="87841.124">26039 6636 0,'0'0'0,"0"0"0,0 0 15,0 0-15,0 0 16,6-29 0,6 23-16,5-6 15,16 6 1,14-6-16,21 3 16,6 1-1,-3 5-15,-8 3 16,-1 5-16,3 1 15,-9 0 1,-5-3-16,-13 3 16,-11-6-1,-10 0-15,-5-6 16,-3 3 0,-3-6-16,-6-5 15,0 14 1,-9-39-16,-3 16 15,0 2-15,-2 3 16,-1 6 0,3 3-16,3 3 15,3 0 1,3 6-16,0 0 16,3 0-16,3 0 15,-3 0 1,30 6-16,-6 6 15,2 0 1,-2-3-16,-9 9 16,-6-3-1,-12 2-15,-9 7 16,-21 17-16,-17 16 16,-3 2-1,-1-3-15</inkml:trace>
  <inkml:trace contextRef="#ctx0" brushRef="#br0" timeOffset="88761.982">27182 6441 0,'0'0'0,"0"0"0,0 0 16,0 0-16,0 0 15,0 0 1,11-32-16,25 17 15,14 0 1,6 0-16,4 3 16,2 0-16,0 7 15,-6-1 1,-8 3-16,-16 3 16,-11 0-1,-6 0-15,-9 0 16,-3 0-1,-3 0-15,-3 0 16,0 0-16,-3 0 16,0 0-1,0 0-15,0 0 16,0 0 0,-3 0-16,0 0 15,3 0 1,0 0-16,6 0 15,0 0-15,0 0 16,0 0 0,-35 38-16,23-11 15,-3 5 1,1 7-16,-4 14 16,-3 3-1,0-5-15,4-7 16,2-11-16,3-4 15,0-8 1,3 3-16</inkml:trace>
  <inkml:trace contextRef="#ctx0" brushRef="#br0" timeOffset="91146.844">27939 7222 0,'0'0'0,"0"0"0,18-26 15,0 8 1,3 6-16,5-3 16,1 3-16,-3 7 15,-4 2 1,-5 3-16,-3 0 15,-3 3 1,0 2-16,0 1 16,-3 12-16,-1 3 15,-2 3 1,-3 2-16,-3 7 16,1 11-1,-1 3-15,0-5 16,3-10-1,3 7-15,2-6 16,4-7 0,0-2-16,0-3 15,0-10-15,3 4 16,0-6 0,0-3-16,2-6 15,-14 0 1,39-9-16,-18 0 15,2-3 1,1 1-16,0-10 16,-7 3-16,-2-9 15,-3 4 1,0-10-16,0-8 16,-3-13-1,-1 1-15,-2 3 16,0 17-16,0 7 15,0 8 1,0 3-16,0 3 16,3 0-1,6 7-15,8-4 16,7-3 0,0 0-16,-1 6 15,-5 0-15,-9 3 16,-4 0-1,-2 3-15,-6 0 16,-3 0 0,0 0-16</inkml:trace>
  <inkml:trace contextRef="#ctx0" brushRef="#br0" timeOffset="92577.798">28182 6704 0,'0'0'0,"0"0"16,0 0-16,0 0 16,0 0-16,0 0 15,0 0 1,0 0-16,0 0 16,-29-14-1,23 8-15,0 3 16,0 0-1,3 0-15,3 0 16,0-3 0,0 6-16,0 0 15,0 0-15,62-15 16,-24 9 0,4 3-16,-1 3 15,1 3 1,2 0-16,1 0 15,-1 0-15,0-3 16,-8 0 0,-6 0-16,-10 0 15,-5-3 1,-6-3-16,-3 0 16,-3-5-16,0 5 15,-3-3 1,0 9-16,0 0 15,0 0 1,-21-48-16,12 37 16,0 2-1,0 3-15,4 0 16,-1 0 0,3 3-16,0 0 15,3 3 1,0 0-16,3 0 15,0 0-15,3 0 16,2 0 0,-8 0-16,27 6 15,-9-3 1,0 0-16,2 3 16,1 0-1,-3 3-15,-3-4 16,-4 1-16,-2 0 15,0 0 1,-3 0-16,-6 0 16,0 0-1,0-6-15,-18 21 16,-14 2-16,-19 28 16,-14 23-1</inkml:trace>
  <inkml:trace contextRef="#ctx0" brushRef="#br0" timeOffset="94027.675">25524 8261 0,'0'0'0,"0"0"0,0 0 16,0 0-16,0 0 16,0 0-1,0 0-15,0 0 16,-3 30 0,-3 20-16,0 15 15,0-3 1,0 0-16,0-14 15,3-13 1,0-8-16,9-6 16,9-4-16</inkml:trace>
  <inkml:trace contextRef="#ctx0" brushRef="#br0" timeOffset="94494.57">26338 8397 0,'0'0'0,"0"0"16,0 0-16,0 0 15,0 0 1,0 0-16,0 0 15,-42 0 1,4 27-16,-6 2 16,-7 7-16,1-6 15,-6 8 1,2-5-16,4-1 16,6 1-1,5-4-15,12-14 16,7-9-1</inkml:trace>
  <inkml:trace contextRef="#ctx0" brushRef="#br0" timeOffset="94911.009">25953 8391 0,'0'0'0,"0"0"0,0 0 16,0 0-16,0 0 15,0 0 1,0 0-16,0 0 16,0 0-1,0 0-15,0 0 16,0 0-16,0 0 15,0 0 1,0 0-16,41 0 16,-17 6-1,3 6-15,2 3 16,7 3 0,5 2-16,7-2 15,-7 3-15,-8-9 16,-7 0-1,-5-7-15,-9 1 16,-3-3 0,-3 0-16,0 0 15</inkml:trace>
  <inkml:trace contextRef="#ctx0" brushRef="#br0" timeOffset="95613.464">26826 8249 0,'0'0'0,"0"0"0,0 0 15,0 0-15,0 0 16,0 0 0,0 0-16,0 0 15,-29-3 1,23 21-16,-3 6 15,-3 8-15,6 1 16,-3-1 0,3-5-16,3-3 15,-3-4 1,1-2-16,-1 0 16,0-3-1,0-3-15,3 2 16,0-5-16,0-6 15,3 3 1,0-6-16,3 0 16,-3 0-1,0 0-15,44-38 16,-17 17-16,3-3 16,-4 4-1,4-4-15,-4 12 16,-2-3-1,-6 3-15,-3 6 16,-4 1 0,-2 2-16,0 3 15,-3 0-15,0 3 16,-3 0 0,0-1-16,0 4 15,0 0 1,0 12-16,0 3 15</inkml:trace>
  <inkml:trace contextRef="#ctx0" brushRef="#br0" timeOffset="97287.072">27158 8542 0,'0'0'0,"0"0"16,0 0-16,0 0 16,0 0-1,0 0-15,0 0 16,0 0-16,-27-29 15,27 23 1,0 6-16,0-3 16,0 0-1,0 0-15,0 0 16,-3 0 0,0 0-16,0 0 15,0-3-15,0 6 16,0-6-1,3 6-15,-2 0 16,2 0 0,0 0-16,0 0 15,0 0 1,0 0-16,0 0 16,0 0-16,-24 71 15,21-65 1,3 6-16,0-6 15,0 3 1,0 3-16,0 5 16,6 10-16,6 11 15</inkml:trace>
  <inkml:trace contextRef="#ctx0" brushRef="#br0" timeOffset="98460.601">28040 8175 0,'0'0'0,"0"0"0,0 0 16,0 0 0,0 0-16,0 0 15,-24 48 1,18-10-16,1 4 15,2-1-15,0-6 16,0-5 0,3-9-16,0 2 15,0-8 1,0 3-16,0-6 16,0-3-16,0-3 15,0 0 1,0-6-16,0 0 15,0 0 1,0 0-16,32-60 16,-5 16-1,5-3-15,1 8 16,-3 10 0,-4 5-16,-5 12 15,0 6-15,-4 0 16,-5 3-1,-3 3-15,-3 3 16,0 6 0,0 6-16,0 17 15,0 7 1,-3 5-16,0-11 16,-3-1-16,3-8 15</inkml:trace>
  <inkml:trace contextRef="#ctx0" brushRef="#br0" timeOffset="98912.654">28896 8181 0,'0'0'0,"0"0"16,0 0-16,0 0 15,0 0 1,0 0-16,0 39 16,-15-13-1,-12 10-15,-20 2 16,-12 7-16,5-13 15,4 1 1,6-4-16,5-2 16,4 0-1</inkml:trace>
  <inkml:trace contextRef="#ctx0" brushRef="#br0" timeOffset="99226.952">28428 8397 0,'0'0'0,"0"0"0,0 0 15,0 0 1,0 0-16,35-12 16,-26 12-1,0 0-15,3 0 16,6 6-16,11 9 15,13 0 1,5 0-16,-5 2 16,-1-2-16,-8-3 15,-7 3 1,-2-3-16,-9-6 16,-3 8-1,-1 4-15,1 15 16</inkml:trace>
  <inkml:trace contextRef="#ctx0" brushRef="#br0" timeOffset="99755.851">29242 8211 0,'0'0'0,"0"0"0,0 0 16,0 0-1,0 0-15,0 0 16,0 0 0,0 0-16,0 0 15,0 0-15,0 0 16,0 0-1,0 0-15,0 0 16,0 0 0,24 59-16,-27-9 15,-3 15 1,-3-2-16,3-7 16,0-9-1,0-14-15,0-1 16,3-14-16,3 3 15,3-9 1</inkml:trace>
  <inkml:trace contextRef="#ctx0" brushRef="#br0" timeOffset="102001.28">25568 8960 0,'0'0'0,"0"0"16,0 0-16,0 0 15,0 0-15,0 0 16,0 0 0,0 0-16,0 0 15,12 32 1,-6-14-16,3 3 16,6 2-1,11 4-15,10 0 16,11-1-16,12-8 15,-2-12 1,-4 0-16,-3 0 16,-5-3-1,5-3-15,6-3 16,9-9 0,3 3-16,-5-3 15,-13 0 1,-9 0-16,-5 1 15,-7 2-15,1-3 16,-3 6 0,-4 0-16,-2 0 15,0 3 1,3 0-16,5 3 16,7 3-16,5 0 15,4 3 1,-4 0-16,-3 0 15,-5 6 1,-3-3-16,-7-3 16,-2 5-1,-3-5-15,-3 0 16,-4 0-16,1 0 16,0 0-1,0 3-15,-3-3 16,-3 0-1,0-3-15,0 0 16,0-3-16,2 0 16,7-3-1,6-6 1,9 3-16,8-6 16,6-3-16,4-3 15,-7 4 1,1-4-16,-1 6 15,-2-3-15,-7 3 16,-2 6 0,-1 1-16,7-1 15,2 3 1,7-3-16,8 0 16,-6 0-1,-2 6-15,-7-6 16,-5 6-16,-4 0 15,-5 0 1,0 0 0,0 0-16,5 6 15,4-6-15,8 0 16,6 6 0,4-6-16,-1 3 15,-5 0 1,-4-3-16,-3 0 15,-2 0-15,-3 0 16,-1 0 0,7 0-16,14-3 15,12 3 1,9 0-16,-3 0 16,-3 0-16,-6-3 15,9-3 1,6-6-16,-3 3 15,0-9 1</inkml:trace>
  <inkml:trace contextRef="#ctx0" brushRef="#br0" timeOffset="102480.712">26560 9466 0,'0'0'0,"0"0"0,6 35 15,0 10 1,0 37-16,-3 4 16,-3-3-1,-3-6-15,0-15 16,-3-12 0,-3-5-16,-3-1 15,6-2 1,0-7-16</inkml:trace>
  <inkml:trace contextRef="#ctx0" brushRef="#br0" timeOffset="102859.752">27484 9620 0,'0'0'0,"0"0"0,-33 17 16,-8 10 0,-19 11-16,-5 7 15,0-1 1,18-5-16,8-10 15</inkml:trace>
  <inkml:trace contextRef="#ctx0" brushRef="#br0" timeOffset="103292.794">27090 9625 0,'0'0'0,"0"0"0,0 0 15,0 0-15,0 0 16,0 0-1,0 0-15,0 0 16,0 0 0,29-20-16,-20 26 15,6 0 1,9 5-16,8-2 16,10 9-16,-1 3 15,4-1 1,-4 4-16,-2 9 15,-10-4 1,-8-8-16,-6 0 16,-6-9-16,-4-1 15,1 4 1</inkml:trace>
  <inkml:trace contextRef="#ctx0" brushRef="#br0" timeOffset="103846.737">27984 9439 0,'0'0'0,"0"0"16,0 0-1,0 0-15,0 0 16,0 0-16,0 0 16,0 0-1,0 0-15,0 0 16,0 0-1,0 0-15,0 0 16,3 33 0,0 11-16,3 33 15,0 23-15,2-5 16,1-12 0,-3-12-16,3 18 15,3 17 1</inkml:trace>
  <inkml:trace contextRef="#ctx0" brushRef="#br0" timeOffset="107321.188">25201 6092 0,'0'0'0,"0"0"0,-12-39 0,6 31 0,0-10 0,-2-3 0,2-3 0,0 1 0,0 2 0,3 6 0,0 3 0,0 6 0,3 0 0,0 6 0,3 0 16,-3 0-1,0 0-15,0 0 16,41 54 0,-2 2-16,11 27 15,6 6-15,-2-12 16,-7-15-1,-11-15-15,-7-14 16,-8-10 0,-6-8-16,-6-6 15,-6-6 1,-3 3-16,-3-6 16,0 6-1</inkml:trace>
  <inkml:trace contextRef="#ctx0" brushRef="#br0" timeOffset="107741.676">25109 5982 0,'0'0'0,"0"0"0,0 0 15,0 0 1,0 0-16,0 0 15,0 0-15,0 0 16,0 0 0,0 0-16,0 0 15,0 0 1,-44 77-16,23 0 16,-2 6-1,-4 0-15,-3-6 16,-5-6-16,-4-9 15</inkml:trace>
  <inkml:trace contextRef="#ctx0" brushRef="#br0" timeOffset="108136.323">25100 5976 0,'0'0'0,"0"0"16,0 0-16,0 0 15,3-32 1,0 14-16,0 9 16,0-3-16,0 1 15,3 5 1,0-6-16,3 6 16,3-3-1,0 3-15,2 6 16,10 15-1,3 9-15,-4 14 16,-2 12-16</inkml:trace>
  <inkml:trace contextRef="#ctx0" brushRef="#br0" timeOffset="108894.688">25160 5944 0,'0'0'0,"0"0"0,0 0 16,6-39-16,0 28 16,-1 5-1,1-6-15,0 6 16,9-3 0,12 3-16,11 0 15,10 3 1,5 3-16,-3 0 15,-5 15-15,2 23 16,-3 16 0</inkml:trace>
  <inkml:trace contextRef="#ctx0" brushRef="#br0" timeOffset="109962.935">25243 6589 0,'0'0'0,"0"0"16,0 0-16,-33-12 15,18 6-15,3-6 16,3-2 0,4 2-16,2 3 15,3 0 1,0 0-16,0-3 16,0 12-16,0 0 15,0 0 1,0 0-16,0 0 15,0 0 1,0 0-16,0 0 16,82-14-1,-46 25-15,2 4 16,1 6-16,-1-3 16,-2 5-1,-1-2-15,-5 6 16,-3-10-1,-7-2-15,-2-3 16,-3-6 0,-3 3-16,-3-6 15,-3 0 1,0-3-16,0-3 16,-4-3-16,1-6 15,0-9 1,0-5-16,0-10 15,0 4 1,0 2-16,0 0 16,0 1-1,0 11-15,-3-3 16,0 13-16,0-1 16,0 9-1,0 3-15</inkml:trace>
  <inkml:trace contextRef="#ctx0" brushRef="#br0" timeOffset="113657.95">25814 8001 0,'0'0'0,"0"0"0,0 0 0,0 0 16,0 0-16,0 0 0,0 0 0,32-21 0,-20 21 0,3 0 0,6 0 0,5-3 0,7 0 0,0 0 0,-1 0 16,1 0-16,-1 0 15,7-3 1,2 6-16,1 0 16,-1 0-1,1-6-15,-1 6 16,-5-6-1,2 6-15,-2-2 16,2-4-16,9 0 16,10-6-1,2 6-15,-3 0 16,-9 0 0,-8 3-16,-7 0 15,-5 3-15,0-3 16,-4 0-1,4 0-15,-3 0 16,5 0 0,4 3-16,5-6 15,4 6 1,-1 0-16,7 6 16,-1-3-16,-3 3 15,-2 0 1,-1 0-16,4 0 15,-1 0 1,6 0-16,7 3 16,5 0-1,3-1-15,-15 4 16,-2 3-16,-4-6 16,-5-6-1,-1 3-15,4-6 16,17-6-16,12 3 15,0-6 1,-9 3-16,-9-3 16,-5 9-1,-4-6 1,-3 6-16,16-6 16,17-2-16,15-1 15,-7-6 1,-8 3-16,-11 3 15,-10 0 1,-15 6-16,-17 12 16,-12 3-16</inkml:trace>
  <inkml:trace contextRef="#ctx0" brushRef="#br0" timeOffset="117590.225">23899 5784 0,'0'0'0,"0"0"0,0 0 0,0 0 0,0 0 0,0 0 0,0 0 0,38 0 0,-23 0 0,3 0 0,-1 9 0,4-9 0,0 6 0,3-6 16,2 0-16,7-6 15,5-3 1,1-3-16,-4 6 15,1 3-15,-1 3 16,-5 0 0,-1 0-16,-2 0 15,-3 0 1,2-6-16,1 6 16,-3 0-1,-1 0-15,1 0 16,0 0-16,-1 0 15,1 6 1,0-6-16,2 0 16,7 0-1,3 0-15,5 3 16,0-3 0,-5 6-16,0-6 15,-4 0-15,-2 0 16,-4 0-1,1 0-15,0 0 16,-1 6 0,1-6-16,0 0 15,5 0 1,7 0-16,5 0 16,6 0-16,1 0 15,-4-6 1,-6 6-16,1 0 15,-7 0 1,1 0-16,2 0 16,7-6-1,5 6-15,6-3 16,-2 3 0,-10-6-16,-5 6 15,-4 6-15</inkml:trace>
  <inkml:trace contextRef="#ctx0" brushRef="#br0" timeOffset="125890.205">19680 13695 0,'0'0'0,"0"0"16,0 0-16,0 0 15,0 0 1,0 0-16,0 0 16,0 0-16,0-33 15,0 33 1,0-6-16,0 6 15,0-3 1,0 0-16,0 0 16,0 0-1,0 0-15,0 0 16,0 0 0,-3-2-16,0 5 15,0-6-15,0 6 16,3-6-1,0 6-15,3 0 16,3 0 0</inkml:trace>
  <inkml:trace contextRef="#ctx0" brushRef="#br0" timeOffset="130314.464">4494 14973 0,'0'0'0,"0"0"0,0 0 16,0 0-1,0 0-15,0 0 16,0 0 0,0 0-16,-30-15 15,30 9-15,-6 6 16,6-6-1,-6 6-15,6-2 16,0-1 0,0 3-16,0 0 15,0 0 1,0 0-16,0 0 16,0 0-16,0 0 15,0 0 1,77-33-16,-47 30 15,5-3 1,7 0-16,-1 0 16,-5 0-1,-1 0-15,1 1 16,-7 2 0,1 0-16,0 0 15,-1 0-15,-5 0 16,0 0-1,-1 0-15,7 3 16,0 0 0,5 0-16,1-6 15,-1 6-15,1 0 16,-7 0 0,-5 0-16,0 0 15,-1 0 1,-5 0-16,6 0 15,-7 0 1,7 0-16,-6 0 16,0 0-16,-1 0 15,1 0 1,6 0-16,-6 0 16,5 0-1,7 0-15,-6 0 16,-1 0-16,1 6 15,6-6 1,-7 0-16,7 0 16,-6 0-1,-1-6-15,1 6 16,-6 0 0,-1 0-16,1 0 15,0 0 1,-6 0-16,6 0 15,-7 0-15,1 0 16,0 0 0,0-6-16,0 6 15,0 0 1,-1 0-16,1 0 16,0 0-16,0 0 15,0 0 1,0 0-16,0-6 15,-1 6 1,1 0-16,6 0 16,-6 0-1,0 0-15,5-6 16,-5 6-16,6 0 16,-6 0-1,6-3-15,-7 0 16,1 3-1,0-3-15,0 3 16,0-3 0,-6 3-16,6 0 15,-7 0-15,7 0 16,-6-3 0,6 3-16,0-3 15,-6 0 1,6-2-16,0 5 15,-7 0 1,7 0-16,0 0 16,-6 0-16,6 0 15,-6 0 1,6 0-16,-6-6 16,5 6-1,-5-6-15,6 6 16,0-3-1,-6 0-15,6 0 16,0 3-16,-6 0 16,-1 0-1,1 0-15,0 0 16,0 0 0,0 0-16,0 0 15,0 0-15,-6 0 16,6 0-1,-6 0-15,6 0 16,-6 0 0,6 0-16,-6 0 15,6 0-15,-6 0 16,6 0 0,-6-3-16,6 3 15,-6 0 1,5 0-16,-5 0 15,6 0 1,-6 0-16,6 0 16,-6 0-1,0 0-15,0 0 16,0 0-16,0 0 16,0 0-1,0 0-15,0 0 16,0 0-1,0 0-15,0 0 16,0-3 0,0 3-16,0 0 15,0 0-15,6 0 16,-6 3 0</inkml:trace>
  <inkml:trace contextRef="#ctx0" brushRef="#br0" timeOffset="132489.484">7869 14754 0,'0'0'0,"0"0"15,0 0 1,0 0-16,0 0 16,0 0-16,0 0 15,0 0 1,0 0-16,0 0 16,-6-32-1,0 32-15,6 0 16,0 0-1,0 0-15,0 0 16,0 0-16,0 0 16,6-6-1,0 6-15,-1-6 16,13 0 0,0 3-16,6-6 15,5 3-15,1 3 16,-1-3-1,1 6-15,6-6 16,-7 6 0,7 0-16,-1-6 15,7 3 1,-1-6-16,1 1 16,-1-4-1,0 6-15,1 3 16,-7-3-16,7 3 15,-7 0 1,1 0-16,-7 0 16,1-3-1,0 6-15,-7-6 16,1 6 0,0-6-16,-1 6 15,-5 0-15,6 0 16,-6 0-1,5 0-15,1 0 16,6 0 0,-7 0-16,7 0 15,5 6 1,-5-6-16,0 6 16,-1 0-16,1 0 15,-6 0 1,-1 0-16,1-3 15,-6 3 1,-1 0-16,1 0 16,0 0-1,6-1-15,-7 4 16,7-3-16,0 6 16,5-6-1,1 3-15,5-3 16,1 0-1,0 6-15,-7-7 16,1 1 0,-1 0-16,1-3 15,-6 0-15,5 0 16,-5-3 0,0 6-16,-1-6 15,1 6 1,6-6-16,5 6 15,1-3-15,-1 0 16,7 0 0,-7-3-16,-5 0 15,5 0 1,-5 0-16,-1 0 16,1-3-1,6 0-15,5 0 16,6-3-16,7 6 15,-1-6 1,0 6-16,-5 0 16,-7 0-1,-5 0-15,-1 0 16,-5 0-16,-7 0 16,-5 6-1,0-6-15,0 0 16,-7 6-1</inkml:trace>
  <inkml:trace contextRef="#ctx0" brushRef="#br0" timeOffset="137205.462">21456 13464 0,'0'0'0,"0"0"0,0 0 0,0 0 0,-32-6 0,26 6 0,0-3 0,3 0 0,0 0 0,0 0 0,0 3 0,3 0 0,0 0 0,0 0 16,0 0 0,0 0-16,0 0 15,0 0-15,0 0 16,59 0-1,-35 0-15,6-3 16,-4 0 0,1 0-16,-1-3 15,1 6 1,0 0-16,-4 0 16,1 0-16,-3 0 15,0 0 1,-1 0-16,1 0 15,-3 0 1,0 0-16,-1 0 16,-2 0-1,0 0-15,-3 0 16,3 6-16,2 3 16</inkml:trace>
  <inkml:trace contextRef="#ctx0" brushRef="#br0" timeOffset="137920.581">21468 13849 0,'0'0'0,"0"0"0,-15-33 15,12 21-15,0 3 16,0 3-16,1 0 16,2 1-1,0 2-15,0 0 16,0 0 0,0 0-16,-3 0 15,0 0 1,0 0-16,0 3 15,0 0-15,0 0 16,0 0 0,0 0-16,3 0 15,0-6 1,0 6-16,3 0 16,0 0-16,3 0 15,6-6 1,2 6-16,7 0 15,3-6 1,2 6-16,4 0 16,3-3-1,-1 0-15,1 0 16,-1 0-16,-2 0 16,-4 0-1,-2 0 1,0-3-16,0 6 15,-1-6-15,1 6 16,-6-5 0,-1 5-16,-5 0 15,0 5-15</inkml:trace>
  <inkml:trace contextRef="#ctx0" brushRef="#br0" timeOffset="142652.385">23064 12884 0,'0'0'0,"0"0"0,0 0 0,0 0 0,0 0 0,0 0 0,0 0 0,-68 6 0,8 29 0,-19 18 0,2 7 0,3 2 0,0 15 0,8-6 16,13 3-16,15 3 16,8 0-1,12-12-15,15-15 16,9 3-16,12-5 16,6-4-1,5-5-15,1-7 16,-6-11-1,-4 0-15,4-13 16,6 1 0,8 6-16</inkml:trace>
  <inkml:trace contextRef="#ctx0" brushRef="#br0" timeOffset="143170.654">23709 13067 0,'0'0'0,"0"0"0,0 0 16,0 0 0,0 0-16,0 0 15,0 0 1,0 0-16,0 0 15,0 0-15,-44 12 16,11 27 0,-17 20-16,-12 18 15,-9 17 1,0 13-16,17-24 16,16-18-16,5-15 15,7-8 1,8-13-16,3-8 15,6-3 1,3-6-16,0-9 16,3 2-1,6-5-15,3 0 16</inkml:trace>
  <inkml:trace contextRef="#ctx0" brushRef="#br0" timeOffset="143752.775">23659 13017 0,'0'0'0,"0"0"0,0 0 16,0 0-1,0 0-15,0 0 16,0 0 0,32-12-16,-23 18 15,0 6 1,3 12-16,3 17 15,3 15-15,-4 15 16,-5 12 0,-6 6-16,-6-6 15,3-21 1,0-15-16,0-8 16,0-13-16,0-2 15,-3-3 1,3 2-16,0 1 15</inkml:trace>
  <inkml:trace contextRef="#ctx0" brushRef="#br0" timeOffset="144144.147">23463 13431 0,'0'0'0,"0"0"0,0 0 16,0 0-16,0 0 15,0 0 1,0 0-16,0 0 16,0 0-1,0 0-15,0 0 16,42-23-16,-16 20 15,4 0 1,3 3-16,8 6 16</inkml:trace>
  <inkml:trace contextRef="#ctx0" brushRef="#br0" timeOffset="145585.364">24100 13310 0,'0'0'0,"0"0"0,0 0 15,0 0 1,0-33-16,6 16 16,-3-4-1,0 3-15,0 0 16,0 4-16,0 2 15,0 0 1,0-3-16,-1 9 16,1-3-1,0 0-15,0 4 16,-3 2 0,3-3-16,-3 6 15,0 0-15,0 0 16,0 0-1,-6 65-15,-5-6 16,-4 15 0,3 3-16,0-18 15,6-12 1,0-8-16,3-12 16,3-7-16,3-2 15,0-3 1,3-3-16,0-6 15,3 2 1,3-5-16,0-3 16,-12 0-1,0 0-15,50-41 16,-26 8-16,-4-8 16,1 0-1,0-1-15,-1 1 16,-2-1-1,0 7-15,-6 5 16,-3 6 0,-3 13-16,-3 2 15,0 3 1,0 0-16,0 0 16,2 0-16,4 0 15,0 0 1,3 3-16,0-6 15,0 0 1,-3-2-16,-1 5 16,-2 3-16,0-3 15,-3 3 1,0-3-16,0-3 16,-3 3-1,0 0-15,0 3 16,0-3-1,0 0-15,0 4 16,0-1-16,0-3 16,0 6-1,0 0-15,0 0 16,0 0 0,0 9-16,0-9 15,-9 38 1,3-8-16,0 2 15,4 7-15,2-1 16,2 6 0,7 7-16,3-1 15,-3-11 1,0-13-16,0 1 16,6-15-16,2-6 15</inkml:trace>
  <inkml:trace contextRef="#ctx0" brushRef="#br0" timeOffset="146719.328">24023 12819 0,'0'0'0,"0"0"0,0 0 16,-18-33-16,12 21 15,0 6 1,3-3-16,0 4 16,3-1-1,0 0-15,3 0 16,6 3 0,9-3-16,9 0 15,5 3-15,10 0 16,20-3-1,6 6-15,-9 0 16,-6 0 0,-5 0-16,-7 0 15,-5-6-15,-7 6 16,-5-6 0,-6 6-16,-3-6 15,-7 6 1,-2-3-16,-3 0 15,-3 1 1,-3-4-16,0-6 16,-5 0-1,-4-6-15,-3-3 16,-6-5-16,-3 8 16,1-3-1,2 4-15,0 11 16,7-3-1,2 3-15,3 0 16,3 0 0,0 6-16,3 0 15,0 0-15,3 0 16,0 0 0,0 0-16,0 0 15,0 0 1,0 0-16,62 33 15,-35-22 1,2 7-16,-2-3 16,0 3-16,-1-1 15,-2-2 1,0 6-16,-4-9 16,-5 6-1,-3-7-15,-3-2 16,-3-3-16,-3-6 15,-3 6 1,-3 0-16,-6 3 16,-9 3-1,-8 8-15,-7 4 16,-2 9 0,-1-10-16,21-2 15,12-3-15</inkml:trace>
  <inkml:trace contextRef="#ctx0" brushRef="#br0" timeOffset="147528.37">24991 12896 0,'0'0'0,"0"0"0,0 0 15,0 0-15,0 0 16,0 0 0,0 0-16,0 0 15,0 0 1,0 0-16,32-6 16,-14 23-16,3 7 15,0 3 1,-1-1-16,4 7 15,-3-3 1,0 2-16,-1 1 16,4 11-1,0 0-15,-4-2 16,-2 2-16,-3-2 16,-6-1-1,-3 1-15,-6-4 16,-3-2-1,-6-1-15,-3 4 16,-3-7 0,-3 7-16,-2-7 15,-1 1 1,-3-4-16,-5-2 16,-4 5-16,-14 7 15,-1 5 1,1-11-16,6-1 15,8-14 1,9-12-16,16-6 16,5-12-16</inkml:trace>
  <inkml:trace contextRef="#ctx0" brushRef="#br0" timeOffset="148500.918">25364 12313 0,'0'0'0,"0"0"0,0 0 15,-36-12 1,25 12-16,2 0 16,0 0-1,3 0-15,3 0 16,3 0-1,0 0-15,0 0 16,0 0 0,71-6-16,-33 0 15,1 6-15,-4-3 16,-5 0 0,-3 3-16,-7 0 15,-5-3 1,0 3-16,-3 0 15,-3 0-15,0 0 16,0 0 0,-1 0-16,-2 0 15,0 0 1,0 0-16,-3 0 16,0 0-1,0 0-15,0 0 16,0 0-1,0 0-15,0 0 16,0 0-16,0 0 16,0 0-1,0 0-15,0 0 16,0 0 0,0 0-16,0 0 15,0 0 1,-1 0-16,1 0 15,0 0-15,-3 0 16,0 0 0,0 0-16,0 0 15,0 0 1,0 0-16,0 0 16,0 0-16,0 0 15,0 0 1,0 0-16,0 0 15,0 0 1</inkml:trace>
  <inkml:trace contextRef="#ctx0" brushRef="#br0" timeOffset="148975.62">25684 12203 0,'0'0'0,"0"0"0,0 0 0,0 0 16,0 0-1,0 0-15,0 0 16,0 0 0,0 0-16,-36 30 15,27-27-15,3 0 16,0 3 0,0-1-16,1 1 15,-1 0 1,3 3-16,0-3 15,0-3 1,0 3-16,0 3 16,-3 12-16,0 8 15,-3 10 1,-3 5-16,3-6 16,1 1-1,-1-1-15,0-5 16,0-3-16,3-10 15,0 4 1,3-9-16,0 3 16,0-10-1,0 4-15,3-6 16,0 0 0,0 0-16,0-3 15,0 0-15,0-3 16</inkml:trace>
  <inkml:trace contextRef="#ctx0" brushRef="#br0" timeOffset="150313.549">26202 13236 0,'0'0'0,"0"0"15,0 0-15,0 0 16,0 0 0,0 0-16,-9-30 15,9 27-15,0 0 16,0 3 0,0 0-16,0 0 15,0 0 1,0 0-16,0 83 15,0-32-15,-3 8 16,3-3 0,0-3-16,0-8 15,3 8 1,9-3-16,2 1 16,1-13-16,3-8 15,0-10 1,3-5-16,-1-6 15,-2-6 1,0-6-16,0-3 16,-1-6-1,4-5-15,3-10 16,-4 3-16,4-8 16,3-19-1,2-20-15,1-6 16,0 12-1,-7 6-15,-2 15 16,-6 11 0,-3 9-16,-6 7 15,-1 5-15,-2 3 16,0 3 0</inkml:trace>
  <inkml:trace contextRef="#ctx0" brushRef="#br0" timeOffset="151301.652">26083 12709 0,'0'0'0,"0"0"0,0 0 16,0 0-16,0 0 15,0 0 1,54 9-16,-4 0 16,12-3-1,3-3-15,-3 3 16,-2 0 0,-7-6-16,-12 0 15,-5 0-15,-7-6 16,-8-3-1,-6 0-15,-6-6 16,-6 3 0,-3 6-16,0 6 15,0 0 1,-9-32-16,3 26 16,3-3-16,0 3 15,0 0 1,0 0-16,3 6 15,0-6 1,3 6-16,0 0 16,-3 0-1,27 12-15,-1-3 16,7 3-16,-3-6 16,-4 6-1,-5-6-15,-3 0 16,-7-1-1,-2-2-15,-3-3 16,0 6-16,-3-6 16,0 0-1,0 0-15,0 0 16,0 6 0,0-6-16,0 6 15,0-6 1,0 6-16,-3-3 15,0 0 1,0-3-16,0 0 16,-89 59-16,-83 68 15,-70 66 1</inkml:trace>
  <inkml:trace contextRef="#ctx0" brushRef="#br0" timeOffset="152850.858">31222 6690 0,'0'0'0,"0"0"0,0 0 15,0 0-15,-68-15 16,-50 30-16,-143 32 16,-14 3-1,12 4-15,82-19 16,33-8-1,-15-4-15,27-2 16,6 6 0,-21-1-16,26-2 15,31-3-15,32-3 16,14-1 0,19-5-16,17-9 15,9 3 1</inkml:trace>
  <inkml:trace contextRef="#ctx0" brushRef="#br0" timeOffset="153344.686">29562 6645 0,'0'0'0,"0"0"0,0 0 15,0 0-15,0 0 16,0 0 0,0 0-16,0 0 15,0 0 1,0 0-16,-54 39 15,-14 2-15,-9-2 16,6-4 0,6-2-16,15-7 15,14-5 1,7-6-16,5-6 16,6 3-1,3-4-15,1 1 16,2 0-16,3-3 15,3 9 1,6 3-16,21 20 16,41 33-1,50 18-15,4-15 16,29-27-16,6-11 16,-9-21-1,0-9-15</inkml:trace>
  <inkml:trace contextRef="#ctx0" brushRef="#br0" timeOffset="154250.205">23348 13988 0,'0'0'16,"0"0"-16,0 0 0,0 0 15,0 0 1</inkml:trace>
  <inkml:trace contextRef="#ctx0" brushRef="#br0" timeOffset="155427.397">23271 13988 0,'0'0'0,"0"0"16,0 0-16,-33-15 16,28 12-1,-1-3-15,0-3 16,0 9-1,0-6-15,0 6 16,0-6 0,0 6-16,3 0 15,0 0 1,0 0-16,0 0 16,3 0-1,0 6-15,0-6 16,0 0-16,0 0 15,0 0 1,18 27-16,-12-21 16,0 6-1,-3-4-15,3 1 16,0 0-16,0-3 16,-1 0-1,1 0-15,0 0 16,0-3-1,0 0-15,0 0 16,0 0 0,3 0-16,0-3 15,0 0-15,5 0 16,-14 0 0,39-9-16,-18 3 15,-4 0 1,1 0-16,-3 6 15,0-6 1,-3 6-16,-1-6 16,1 6-16,0-3 15,3 0 1,-3 0-16,0 0 16,-4 0-1,1 0-15,-3 3 16,0 0-16,0 0 15,0 0 1,0 0-16,0 0 16,3 3-1,0-3-15,0 0 16,-1 3 0,1 0-16,3-3 15,-3 0 1,3 0-16,0 0 15,-3 0-15,2 0 16,1 0 0,0-3-16,3 3 15,0 0 1,2 0-16,1-3 16,3 3-16,0-3 15,2 3 1,4-3-16,0-2 15,5-1 1,4 0-16,-4-6 16,-2-3-1,-6 9-15,-7 0 16,-2 6 0,-3 0-16,0 0 15,0 0-15,0 6 16,-1 0-1,4 0-15,3-3 16,3 0 0,2-3-16,7 0 15,2-3-15,4 0 16,0-3 0,-4 0-16,-5 0 15,-7 6 1,-2-3-16,0 3 15,0 0 1,-3 0-16,-4 0 16,1 0-1,-3 0-15,0 0 16</inkml:trace>
  <inkml:trace contextRef="#ctx0" brushRef="#br0" timeOffset="160732.445">12703 16879 0,'0'0'0,"0"0"0,0 0 0,0 0 0,0 0 0,0 0 0,0 0 0,0 0 16,0 0-16,0 0 0,29-15 0,-17 18 0,6 3 0,9-3 0,2-3 15,4-3 1,2-3-16,1 0 15,-1-6-15,-5 6 16,-6 1 0,-4 2-16,-5 0 15,0 0 1,-6 3-16,0 0 16,0 3-1,-1 0-15,1 0 16,0-3-1,0 5-15,0-5 16,0 6-16,0-6 16,5 0-1,7-6-15,9 6 16,2 0 0,-5 0-16,-3 0 15,-4 0-15,1 0 16,-3 6-1,0 0-15,-1-6 16,4 6 0,3-3-16,-3-3 15,5-3-15,-2-3 16,0 6 0,-4 0-16,-2 0 15,-3 0 1,0 0-16,2 0 15,4 6 1,6-6-16,8-6 16,7 0-1,-1 0-15,-8 1 16,-7 5-16,-8-3 16,-3 3-1,-3 0-15,-3 0 16,3 0-1,-1 0-15,7-3 16,6 0 0,2-3-16,4 3 15,-3 0-15,2-3 16,-2 6 0,-3 0-16,-1 0 15,7 0 1,5 12-16</inkml:trace>
  <inkml:trace contextRef="#ctx0" brushRef="#br0" timeOffset="164903.429">21939 15482 0,'0'0'0,"3"-32"0,3 11 0,0-3 0,0 6 0,-3 7 0,-1-4 0,1 9 0,0 0 0,-3 0 0,0 0 0,0 3 0,0 0 15,0 0-15,-3-3 0,0 6 16,-2 0-16,5 0 15,0 0 1,-48 57-16,13 2 16,-7 18-1,4 0-15,5-15 16,10-6 0,2-9-16,3-2 15,6-13-15,3 1 16,3-7-1,6-8-15,3 0 16,3 0 0,3-3-16,6-4 15,0-5 1,3 0-16,2-6 16,10-3-1,14-12-15,18-5 16,1-16-16,-7-2 15,-6-10 1,-8-2-16,-7-12 16,-2-3-16,-13 9 15,-2 17 1,-6 7-16,-3 11 16,-3 3-1,-3 6-15,0 3 16,-3 3-1,0 4-15,0-1 16,-3 3 0,3 0-16,0 0 15,-24 71-15,6 0 16,4 0 0,2-3-16,6-15 15,6-12 1,6-8-16,3-6 15,2-10 1,7-8-16,9-3 16,11-12-16</inkml:trace>
  <inkml:trace contextRef="#ctx0" brushRef="#br0" timeOffset="165873.923">22025 14952 0,'0'0'0,"0"0"15,-36-20 1,12 8-16,-2 0 16,-4 3-1,4 0-15,2 0 16,3 3-16,6 1 16,4 2-1,5 0-15,3 0 16,3 3-1,0 0-15,0 0 16,59-3 0,6 0-16,15 0 15,0-6-15,0 3 16,6 0 0,5-3-1,-25 0-15,-19 0 16,-15 4-16,-8-1 15,-9 0 1,-6 0-16,-6 0 16,-3 3-16,0-3 15,0 6 1,0 0-16,-30-36 16,9 16-1,-5 5-15,-4-3 16,1 6-16,2 3 15,6 4 1,6 2-16,4 0 16,5 3-1,3 0-15,3 0 16,0 0 0,0 0-16,0 0 15,68 26 1,-27-11-16,-2-3 15,-4 0-15,-8-6 16,-9 5 0,-6-2-16,-7 0 15,-5 0 1,0-9-16,-26 39 16,-4-10-16,-5 7 15,-4 2 1,1 10-16,5 5 15,6 6 1</inkml:trace>
  <inkml:trace contextRef="#ctx0" brushRef="#br0" timeOffset="166650.78">22883 14511 0,'0'0'0,"0"0"16,-35 18-16,17-9 16,3-3-16,6 0 15,6 0 1,3 0-16,0-6 15,0 0 1,83 18-16,-18-16 16,0 4-1,-5-6-15,-7 0 16,-3-6-16,-11 6 16,-13-2-1,-11-1-15,-9 0 16,-3 3-1,-3 3-15,0 0 16,0-1 0,0-2-16,0 0 15,0 0 1,0 0-16,0 0 16,0 0-1,0 0-15,0 0 16,0 0-16,0 0 15,0 0 1,0 0-16,0 0 16,0 0-16,0 0 15,0 0 1,0 0-16,-65 36 16,44-1-1,-5 13-15,-7 5 16,-6 3-1,-2 1-15,-3-4 16,-13 30-16,-5 14 16</inkml:trace>
  <inkml:trace contextRef="#ctx0" brushRef="#br0" timeOffset="167835.547">23173 14565 0,'0'0'0,"0"0"16,0 0-16,0 0 15,0 0 1,0 0-16,0 0 15,21-36 1,-12 30-16,0 0 16,9 0-16,8 1 15,16-4 1,8 0-16,3-6 16,-14 15-1,-10 0-15</inkml:trace>
  <inkml:trace contextRef="#ctx0" brushRef="#br0" timeOffset="168671.255">24050 15041 0,'0'0'0,"0"0"16,0 0-16,0 0 16,0 0-1,0 0-15,-33-15 16,-11 45-1,-45 47-15,-33 50 16,-49 68-16,2-2 16,59-51-1,31-33-15,19-14 16,16-24 0,17-26-16,12-19 15,10-11 1,5-12-16,0-3 15,0 0-15,71-92 16,0-14 0,26-10-16,-5 7 15,-15 8 1,-18 24-16,-17 18 16,-7 3-1,-2 2-15,-4 10 16,-5 9-1,-3 8-15,-6 12 16,-4 6-16,-2 0 16,0 9-1,3 6-15,9 12 16,5 18 0,13 20-16,5 27 15,4 11 1,-13-11-16,-5-9 15,-9-18-15,-7-5 16,-2-19 0,-3-5-16,-3-9 15,-3 2 1</inkml:trace>
  <inkml:trace contextRef="#ctx0" brushRef="#br0" timeOffset="168971.654">23641 15710 0,'0'0'0,"0"0"0,-27-30 15,19 19-15,2-1 16,3 3-1,3 9-15,3-6 16,3 6 0,5-6-16,4 6 15,6-6-15,3 0 16,-1 0 0,1 3-16,-6 6 15,-4 6 1</inkml:trace>
  <inkml:trace contextRef="#ctx0" brushRef="#br0" timeOffset="169648.809">24091 14890 0,'0'0'0,"0"0"0,0 0 16,36-38-16,-10 23 15,22-3 1,17 3-16,0 4 15,-9 5 1,-6 3-16,-11 3 16,-7 0-1,-8 0-15,-9 0 16,-6 0-16,-6 3 16,-3-3-1,0 0-15,0 0 16,0 0-1,0 0-15,0 0 16,0 0 0,0 0-16,0 0 15,0 0-15,0 0 16,0 0 0,0 0-16,0 0 15,0 0 1,-68 50-16,29 15 15,-29 51-15,0 52 16,9 25 0</inkml:trace>
  <inkml:trace contextRef="#ctx0" brushRef="#br0" timeOffset="170847.869">24683 15367 0,'0'0'15,"0"0"-15,0 0 0,0 0 16,0 0-1,0 0-15,0 0 16,0 0 0,30-6-16,-21 15 15,2 5-15,1 19 16,-3 20 0,-3 12-16,-3 12 15,6 6 1,3-3-16,0-9 15,5-6 1,4-9-16,6-8 16,2-19-16,1-8 15,-3-15 1,-4-12-16,4-9 16,-1-11-1,4-16-15,0-11 16,-1-6-1,4-15-15,-1-3 16,-2 15-16,-9 8 16,-6 25-1,-7 8-15,-2 6 16,0 4 0,-3 5-16,-3 6 15,0 0 1,0 0-16</inkml:trace>
  <inkml:trace contextRef="#ctx0" brushRef="#br0" timeOffset="171815.438">24902 15015 0,'0'0'0,"0"0"0,0 0 16,0 0-1,0 0 1,0 0-16,0 0 16,0 0-1,0 0-15,0 0 16,0 0-16,0 0 15,0 0 1,0 0-16,0 0 16,0 0-16,0 0 15,0 0 1,0 0-16,0 0 16,0 0-1,0 0-15,30 0 16,8 3-1,4-1-15,8 1 16,6 0-16,3-3 16,1 0-1,-4-3-15,-9-2 16,-11 2 0,-10 0-16,-8 0 15,-6-3 1,-3 6-16,-3-6 15,-3 0 1,-3 0-16,0 6 16,0 0-16,0 0 15,0 0 1,-42-44-16,30 32 16,1-3-1,2 9-15,3 0 16,3 0-16,0 3 15,3 0 1,0 0-16,3 3 16,3 0-1,6 0-15,5 3 16,7 0 0,6 0-16,-1 0 15,-5 0-15,-6 0 16,-3 0-1,-7-3-15,-2 6 16,-6 6 0,-11 14-16,-40 34 15,-41 34-15,-29 22 16</inkml:trace>
  <inkml:trace contextRef="#ctx0" brushRef="#br0" timeOffset="172458.421">24565 14745 0,'0'0'0,"0"0"0,0 0 16,0 0-1,0 0-15,0 0 16,0 0-1,0 0-15,0 0 16,0 0 0,0 0-16,0 0 15,35-18-15,-14 21 16,6 0 0,-1 0-16,1-3 15</inkml:trace>
  <inkml:trace contextRef="#ctx0" brushRef="#br0" timeOffset="176829.16">23327 16281 0,'0'0'0,"0"0"0,0 0 0,-20-26 0,11 8 0,-6 6 0,-3-3 0,3 3 0,0 3 0,4 4 0,2-1 0,0 0 0,3 6 0,3 0 16,0 6-16,3-3 16,0 0-1,0-3-15,0 0 16,0 0-16,27 41 16,-13-29-1,1 6-15,6-1 16,6-2-1,5 3-15,1-9 16,-4 3 0,-2-1-16,-3-5 15,-4 0-15,-2-3 16,0 0 0,-3-3-16,0 0 15,-1-3 1,1 0-16,0 0 15,-3 0-15,0-3 16,-3 0 0,-1 1-16,1-1 15,0 0 1,3 3-16,0-3 16,-3 0-1,0 0-15,-1 0 16,1 6-1,3-6-15,3 0 16,3 3-16,2-6 16,1 4-1,0-4-15,0 3 16,-4 6 0,1-6-16,0 6 15,3-3-15,2-3 16,-2 0-1,0 0-15,0 0 16,-4 0 0,-2 6-16,0-6 15,-3 6 1,0 0-16,2 0 16,4-6-16,0 6 15,-3-3 1,-1 3-1,-2 0-15,0 0 16,-3 0-16,0 0 16,3 3-1,3-3-15,-1 6 16,4 0-16,3 6 16,3 0-1,2 3-15,1 5 16,2 4-1,-5-3-15,0-3 16,-6 2 0,-1-8-16,-2 0 15,-3 3-15,-3-6 16,-3 0 0,0-4-16,0 7 15,-3-3 1,0-3-16,-1 6 15,1-6 1,0 0-16,0 0 16,0-3-16,0 0 15,-3 0 1,3-3-16,0 0 16,0-3-1,0 0-15,0 0 16,0-3-16,3-6 15,0 0 1,0 0-16,0-3 16,0 4-1,3 2-15,-1 0 16,1 0 0,3-3-16,0 9 15,0-3 1,3 0-16,-1 0 15,4 0-15,0 1 16,0 5 0,2-6-16,1 6 15,0 0 1,0 0-16,-1 0 16,1 0-16,3 0 15,-1 0 1,-2 0-16,0 0 15,-3 6 1,-1-6-16,1 5 16,0-5-1,0 6-15,2-3 16,-2 0-16,0-3 16,0 3-1,-1-3-15,7 0 16,3 0-1,5 0-15,4-3 16,2 0 0,1-6-16,-4 4 15,1-7-15,-4 0 16,1-15 0,11-44-16,10-62 15</inkml:trace>
  <inkml:trace contextRef="#ctx0" brushRef="#br0" timeOffset="178372.488">23561 15695 0,'0'0'0,"0"0"16,0 0-16,0 0 15,0 0 1,0 0-16,0 0 16,0 0-16,-30-32 15,28 29 1,2 0-16,0 3 16,2 0-1,1 0-15,0 0 16,3 0-1,0 0-15,3 0 16,3 0-16,3 0 16,3 0-1,-1 0-15,1 0 16,6-3 0,2-3-16,1 6 15,0-6 1,-4 6-16,-5-6 15,0 6-15,-3-6 16,-3 6 0,-1 0-16,1 0 15,0 0 1,0 0-16,0 0 16,0 0-1,2 0-15,-2 0 16,0-3-16,-3 3 15,-3 0 1,-3 0-16,0 0 16,0 0-1,0 0-15,0 0 16,0 0-16,3-3 16,-1 3-1,1 0-15,-3 0 16,0 0-1,-3-3-15</inkml:trace>
  <inkml:trace contextRef="#ctx0" brushRef="#br0" timeOffset="181374.422">23792 17024 0,'0'0'0,"0"0"0,0 0 16,0 0-16,0 0 15,30-15 1,-22 9-16,-2 6 16,0-3-16,0 3 15,0 0 1,0 3-16,3-3 15,0 12 1,0 3-16,-3 3 16,-6 11-1,-3 4-15,-3 8 16,-6 7-16,-3-1 16,3-3-1,3-11-15,3-1 16,1-8-1,-1-6-15,3-9 16,0 3-16,0-4 16,3-2-1,0 0-15,0-3 16,0 0 0,0-3-16,0 0 15,3 0 1,-3 0-16,0 0 15,23-32 1,-5-1-16,0 6 16,0-2-16,-4 11 15,4-3 1,0 4-16,3-4 16,5 0-16,7-8 15,0-4 1,-7 6-1,-8 16-15,-3-1 16,-6 3-16,-1 6 16,-2 0-1,0-3-15,-3 6 16,0 0 0,0 0-16,0 6 15,0 0-15,0 3 16,-3 9-1,0 5-15,0 7 16,0-1 0,0 4-16,-3 0 15,3-10-15,0-5 16,0-3 0,0-3-1,0-4-15,0-2 16,0 0-16,3 0 15,3 0 1</inkml:trace>
  <inkml:trace contextRef="#ctx0" brushRef="#br0" timeOffset="181746.734">24834 17131 0,'0'0'0,"0"0"16,0 0-16,0 0 15,0 0 1,0 0-16,0 0 15,0 0-15,0 0 16,0 0 0,-56 44-16,14-12 15,-2 13 1,2-1-16,4-5 16,0-7-1,5 1-15,6-7 16,7-8-16,2-6 15</inkml:trace>
  <inkml:trace contextRef="#ctx0" brushRef="#br0" timeOffset="182198.742">24579 17148 0,'0'0'0,"0"0"0,0 0 15,0 0 1,-17-29-16,8 17 15,0-3 1,-3 9-16,0-3 16,3 3-16,0 0 15,4 1 1,-1-1-16,3 6 16,0 0-1,3 0-15,0 0 16,0 0-16,0 0 15,35 62 1,-5-15-16,-1-3 16,4 1-1,-3-1-15,-1-5 16,4-7 0,5-2-16</inkml:trace>
  <inkml:trace contextRef="#ctx0" brushRef="#br0" timeOffset="182645.816">25284 17021 0,'0'0'0,"0"0"0,0 0 15,-27-30-15,21 25 16,1-4 0,-1 3-16,3 6 15,0-6-15,0 6 16,3 0 0,0 0-16,0 0 15,-9 109 1,6 4-16,0 14 15,3-6 1,-6-2-16,-6-1 16</inkml:trace>
  <inkml:trace contextRef="#ctx0" brushRef="#br0" timeOffset="188044.425">21282 16435 0,'0'0'0,"0"0"0,0 0 0,0 0 0,0 0 0,0 0 0,0 0 0,0 0 0,-18-27 0,18 22 0,0 5 0,0-6 0,0 6 0,3 0 16,0 0-16,0-3 15,3 0 1,3 0-16,2 0 16,4-3-1,3-3-15,0 3 16,-3 6 0,-1-6-16,1 6 15,0-3 1,0 3-16,3-3 15,-1 0-15,1 0 16,0 0 0,-3 3-16,-4-3 15,1 0 1,0 3-16,-3 0 16,0 0-16,3 0 15,0-6 1,-1 6-16,1 0 15,3 0 1,-3 0-16,0 0 16,3 0-1,-1 0-15,4 0 16,-3 0 0,0 0-16,0 0 15,-1 6-15,1-3 16,0 0-1,0 0-15,2 0 16,1 3 0,9-3-16,2 3 15,1 0 1,0 0-16,-4-3 16,-2 0-16,-3 0 15,-3 0 1,-1 0-16,1 0 15,-3-3 1,0 0-16,-4 0 16,4 0-1,3 3-15</inkml:trace>
  <inkml:trace contextRef="#ctx0" brushRef="#br0" timeOffset="190077.512">23241 15015 0,'0'0'0,"0"0"0,0 0 15,0 0-15,0 0 16,0 0 0,0 0-16,0 0 15,-44 53 1,20-3-16,1 9 15,-1-2 1,-3 11-16,7-9 16,-4 12-16,3-6 15,6-9 1,4 0-16,2-2 16,6-4-1,6-6-15,3 1 16,5-1-1,4 9-15,6 4 16,6 2-16,2-3 16,1-12-1,-1 1-15,1-13 16,6-14 0,5 0-16</inkml:trace>
  <inkml:trace contextRef="#ctx0" brushRef="#br0" timeOffset="191077.517">25767 15094 0,'0'0'0,"0"0"0,0 0 16,0 0 0,0 0-16,0 0 15,35 24 1,-17-12-16,3 3 16,-1 3-16,-2-1 15,-3 4 1,-3 0-16,0-4 15,-1 10 1,-2-3-16,0-4 16,0 10-16,-3 0 15,0-1 1,-3 4-16,0 5 16,0-2-1,-3-4-15,0-5 16,0 6-1,0-7-15,0 4 16,-3-4 0,0 7-16,-3 2 15,-6 7-15,-23 38 16,-51 50 0,-39 36-16</inkml:trace>
  <inkml:trace contextRef="#ctx0" brushRef="#br0" timeOffset="193510.888">29014 7936 0,'0'0'0,"0"0"0,0 0 0,6-30 16,-3 12 0,0-8-16,0-1 15,0 0 1,-3-2-16,0 2 15,0 6 1,0 4-16,0 11 16,3 0-16,-3 6 15,0 0 1,38 44-16,-11-14 16,5-1-1,-5-5-15,-3-6 16,-7-3-16,-2-9 15,0-1 1,-3-5-16,6-5 16,8-7-1,7-15-15,-1 3 16,-8-2 0,-9 11-16,-6 3 15,-3 12-15,-3 0 16,0 0-1,0 6 1,0 0-16,0 0 16,0-3-16,-1 0 15,1 0 1,0-3-16,0 0 16,3 0-1,3-6-15,6-3 16,-3-3-16,0 6 15,-3 0 1,-4 6-16,-2 0 16,0 0-1,0 0-15,3 6 16,6 0 0,9-6-16,14 0 15,13-6-15,5-9 16,-6-2-1,-11 11-15,-12 0 16,-4 12 0,-2 9-16,0-1 15,0-5 1,2 6-16,4-9 16,3-6-16,-1 0 15,1 0 1,0 0-16,8 6 15,9 6 1,10-1-16,2 7 16,0-9-16,9-12 15,9-6 1,0 0-16,-3 3 16,-2 15-1,-4 3-15,-3 6 16,9 9-1,6 11-15,-3 1 16</inkml:trace>
  <inkml:trace contextRef="#ctx0" brushRef="#br0" timeOffset="195159.43">26504 15464 0,'0'0'0,"0"0"0,0 0 16,0 0-16,0 0 15,0 0 1,0 0-16,0 0 16,0 0-16,0 0 15,0 0 1,0 0-16,0 0 15,29-3 1,1 3-16,11 0 16,16 3-1,8 0-15,0-3 16,-6 3 0,-3-3-16,0 6 15,1-6-15,-7 0 16,-3 0-1,-8 0-15,-9 0 16,-7 0 0,-2 6-16,-6 6 15</inkml:trace>
  <inkml:trace contextRef="#ctx0" brushRef="#br0" timeOffset="195680.933">26518 15846 0,'0'0'0,"0"0"0,0 0 16,0 0 0,0 0-16,0 0 15,0 0-15,0 0 16,0 0-1,-5-26-15,10 26 16,7 0 0,6-3-16,12 0 15,23-3 1,9 6-16,-3 0 16,-2 0-16,2 0 15,-3 9 1,-6-4-16,13 1 15,5-3 1,-6-3-16,-15 0 16,-11 0-1,-10-3-15,-11 0 16,-6 0-16</inkml:trace>
  <inkml:trace contextRef="#ctx0" brushRef="#br0" timeOffset="196860.161">27978 15234 0,'0'0'0,"0"0"0,0 0 15,0 0 1,0 0-16,0-33 16,3 27-16,0 0 15,3-3 1,0 0-16,3 1 16,-1-4-1,1 9-15,3-3 16,-3 3-1,0 0-15,-3 3 16,-3 0 0,-3 0-16,0 0 15,0 0-15,0 0 16,6 74 0,-12-30-16,-6 12 15,-9 33 1,-5 6-16,2-9 15,6-12 1,6-15-16,9-9 16,6-5-16,3-13 15,6-2 1,0-7-16,0-5 16,3-12-1,-1-6-15,7-6 16,18-26-1,17-19-15,-3-14 16,-3-18-16,-5 1 16,-7 5-1,-8 11-15,-9 16 16,-7 12-16,-5 14 16,-3 9-1,-3 3-15,0 6 16,-3 4-1,0 2-15,0 2 16,0 16 0,0 24-16,0 20 15,3 15 1,3-3-16,3-9 16,0-12-1,-6-14-15,3-10 16,0-2-16</inkml:trace>
  <inkml:trace contextRef="#ctx0" brushRef="#br0" timeOffset="197520.473">27753 14722 0,'0'0'0,"0"0"0,0 0 15,0 0-15,0 0 16,0 0 0,65-21-16,-18 21 15,19 0 1,25 3-16,7-3 16,-21 6-1,-18-6-15,-17-6 16,-13 3-1,-8-6-15,-9-6 16,-9 3-16,-3 12 16,-15-38-1,-6 11-15,-5 4 16,-1-4-16,3 9 16,6 3-1,7 4-15,5 5 16,6 3-1,9 0-15,11-3 16,10 3 0,8 9-16,4 6 15,-7 8 1,-5 1-16,-9 9 16,-12-4-1,-12 7-15,-12 5 16,-15 7-16,-23 11 15,-15-3 1,9-3-16,8-5 16</inkml:trace>
  <inkml:trace contextRef="#ctx0" brushRef="#br0" timeOffset="198388.753">29035 15432 0,'0'0'0,"0"0"15,0 0-15,0 0 16,0 0-1,0 0-15,0 0 16,0 0 0,0 0-16,0 0 15,0 0-15,0 0 16,0 0 0,0 0-16,0 0 15,0 0 1,0 0-16,0 0 15,0 0 1,0 0-16,0 0 16,0 0-16,0 0 15,0 0 1,0 0-16,0 0 16,0 0-1,0 0-15,0 0 16,0 0-1,0 0-15,0 0 16,0 0-16,0 0 16,0 0-1,0 0-15,26 35 16,-23-26 0,0-3-16,0 3 15,0-3 1,-3-3-16,0 0 15,0-3-15,0 0 16</inkml:trace>
  <inkml:trace contextRef="#ctx0" brushRef="#br0" timeOffset="199059.066">30056 14938 0,'0'0'0,"0"0"0,0 0 16,-15-30-16,9 27 16,-3 3-1,9 0-15,-50 21 16,0 32 0,-18 48-16,-12 47 15,15 17-15,23-8 16,33-21-1,18-14-15,21-13 16,20 7 0,-5-39-16,-1-33 15,-17-38 1,-7-18-16</inkml:trace>
  <inkml:trace contextRef="#ctx0" brushRef="#br0" timeOffset="200092.52">30485 14935 0,'0'0'0,"0"0"0,0-30 15,0 24 1,-3 6-16,3 0 16,-41 80-16,-36 74 15,-27 41 1,15-17-16,24-54 15,27-41 1,17-27-16,9-23 16,3-7-1,6-14-15,3 0 16,3-9-16,-3-3 16,48-65-1,35-83-15,3-41 16,-36 70-1,-21 48-15,-8 24 16,-6 5-16,-3 13 16,0 2-1,-3 9-15,-4 7 16,1 2 0,0 15-16,6 8 15,15 37 1,20 52-16,6 27 15,1 1 1,-10-22-16,-11-23 16,-13-21-16,-8-18 15,-6-11 1,-6-9-16,-12-4 16,-8-14-1,-10-9-15</inkml:trace>
  <inkml:trace contextRef="#ctx0" brushRef="#br0" timeOffset="200285.255">30157 15674 0,'0'0'0,"0"0"16,0 0-16,0 0 16,0 0-1,41 0-15,4 0 16,14 0-1,15-2-15,-3-7 16,0-12 0,-6-3-16,-9-8 15</inkml:trace>
  <inkml:trace contextRef="#ctx0" brushRef="#br0" timeOffset="200642.322">30494 14411 0,'0'0'0,"0"0"0,0 0 15,39-15-15,14 9 16,15 0 0,3 0-16,-3 0 15,-3 3 1,-6 0-16,-8 0 15,-19 6-15,-17 3 16,-9 0 0</inkml:trace>
  <inkml:trace contextRef="#ctx0" brushRef="#br0" timeOffset="200995.467">30775 14511 0,'0'0'0,"0"0"16,0 0-16,0 0 16,0 0-1,30-20-15,-21 14 16,0 0 0,0 0-16,-1 0 15,1 0-15,0 0 16,0 0-1,0-3-15,-3 3 16,0 6 0,0-5-16,-3 5 15,0 0 1,0 0-16,0 0 16,0 0-16,0 11 15,0 16 1,-12 44-16,-36 95 15,-32 68 1</inkml:trace>
  <inkml:trace contextRef="#ctx0" brushRef="#br0" timeOffset="201745.335">31299 15322 0,'0'0'0,"0"0"15,0 0-15,0 0 16,0 0-16,6-26 15,-3 23 1,0 0-16,0 3 16,-3 0-1,0 0-15,0 0 16,24 115 0,-12-23-16,5-3 15,4-9 1,9-9-16,11-12 15,7-21-15,-4-8 16,0-15 0,-11-9-16,-6-6 15,-4-12 1,1-3-16,-3-12 16,-7-8-16,-5-18 15,-3-10 1,-6 10-16,0 15 15,0 8 1,0 12-16,3 4 16,3-4-1,9 6-15,9-3 16,14 3-16,15-3 16,4-2-1,-10-1-15,-23 3 16,-12 3-16</inkml:trace>
  <inkml:trace contextRef="#ctx0" brushRef="#br0" timeOffset="202674.471">31356 14825 0,'0'0'0,"0"0"16,0 0-16,0 0 16,0 0-1,0 0-15,59-9 16,12-3-1,15 1-15,-3 5 16,-12 6 0,0-3-16,0 3 15,-12 0-15,-12-3 16,-17 0 0,-9 0-16,-10 0 15,-8-3 1,-3 0-16,0 6 15,0 0 1,-17-33-16,5 16 16,-3-1-1,3-3-15,0 9 16,3 4 0,4-4-16,2 6 15,3 6-15,0-6 16,3 6-1,-1 0-15,4 0 16,3 0 0,-9 0-16,30 6 15,-12 0-15,-4-6 16,1 6 0,-3-3-16,-3 0 15,0-1 1,-3 1-16,0 0 15,0 0-15,-3-3 16,0 0 0,0 3-16,-1-3 15,4 6 1,0-6-16,0 6 16,0-6-16,0 6 15,-3-3 1,0 0-16,0 3 15,-3 0 1,0-6-16,-62 53 16,-36 30-1,-56 71-15,-18 38 16</inkml:trace>
  <inkml:trace contextRef="#ctx0" brushRef="#br0" timeOffset="203390.832">32705 14958 0,'0'0'16,"0"0"-16,0 0 16,0 0-16,0 0 15,0 0 1,0 0-16,0 0 16,33 21-16,-18-3 15,3 8 1,2 4-16,4 8 15,0 7 1,5 5-16,1-2 16,-3 2-1,-4-3-15,-5-2 16,-3 5-16,-9 0 16,-9-5-1,-15 23-15,-20 15 16,-22 14-1,-52 30-15,-98 60 16,-42 11 0</inkml:trace>
  <inkml:trace contextRef="#ctx0" brushRef="#br0" timeOffset="204807.234">10189 14843 0,'0'0'0,"0"0"0,0 0 0,0 0 16,0 0-1,0 0-15,0 0 16,0 0 0,-11-27-16,11 24 15,0 3 1,0 0-16,0-3 15,-6 3-15,6-3 16,-6 0 0,6 3-16,-6 0 15,0 0 1,6 0-16</inkml:trace>
  <inkml:trace contextRef="#ctx0" brushRef="#br0" timeOffset="205101.61">10699 14701 0,'0'0'0,"0"0"0,0 0 16,0 0 0,0 0-16,0 0 15,0 0 1,0 0-16,-24-30 16,24 30-16,-6 0 15,6 0 1,0 0-16</inkml:trace>
  <inkml:trace contextRef="#ctx0" brushRef="#br0" timeOffset="206270.697">11480 14139 0,'0'0'0,"21"-36"15,-9 21 1,-3-3-16,-4 13 15,-5-1-15,-5 6 16,-19 11 0,-35 40-16,-30 26 15,-6 20 1,0-2-16,7 3 16,11-21-1,17-21-15,19-18 16,11-11-16,13-9 15,5-12 1,6 0-16,6-6 16,-6-6-1,6 0-15,-6-3 16,6 0-16,-6 0 16,6 3-1,-6 0 1,6 0-16,-6 0 15,6 1-15,-6-4 16,6 9 0,0-6-16,0 6 15,0 0 1,0 0-16,0 0 16,0 0-1,0 0-15,24 44 16,-12-20-16,0-3 15,-1-4 1,-5-2-16,0-3 16,0-3-1,-6-3-15,6 0 16,-6-6-16,0 6 16,0-6-1,0 6-15,0-6 16,0 5-1,0-2-15,0 0 16,0 0 0,0 0-16,0-3 15,0 0-15,-6 0 16,6 0 0,0 0-16,0 0 15,0 0-15,-29-62 16,17 30-1,0 2-15,0-3 16,6 1 0,-6-1-16,6 10 15,6-4 1,-5 9-16,5-2 16,-6 2-1,6-3-15,-6 9 16,6-3-16,0 9 15,0 1 1,0-1-16,0 6 16,0 0-1,0 0-15,0 0 16,0 0 0,47 80-16,-23-42 15,-1-2-15,-5-7 16,-6-8-1,-6-9-15,0 5 16,-6 4 0</inkml:trace>
  <inkml:trace contextRef="#ctx0" brushRef="#br0" timeOffset="209490.022">10947 15414 0,'0'0'0,"0"0"0,0 0 0,0 0 0,-23-38 0,17 29 0,0-3 0,6 6 0,0-3 0,0 3 0,0 0 0,12-6 0,5 6 0,13 4 15,17-4-15,12 0 16,13 3 0,34-6-16,1 3 15,-10-3-15,-14 0 16,-18 0 0,-11-3-16,-16 7 15,-14 5 1,-15 5-16,-6 10 15</inkml:trace>
  <inkml:trace contextRef="#ctx0" brushRef="#br0" timeOffset="210223.621">11465 14952 0,'0'0'0,"0"0"0,0 0 15,27-32-15,-18 20 16,-3 6 0,-3 0-16,0 0 15,-3 3 1,-3-3-16,-6 6 15,-9 0 1,18 0-16,-80 21 16,24-3-1,-6 8-15,2 4 16,7-3-16,6-4 16,5 1-1,7-6-15,11-6 16,12 2-1,1-5-15,-1 0 16,6-3-16,6 0 16,-6 0-1,6 0-15,-6 0 16,6 0 0,-6-3-16,6 9 15,6-1 1,0 4-16,12 9 15,5 2-15,7 7 16,5 0 0,1-4-16,-1-2 15,-5-6 1,0-4-16,-7 4 16,7-3-1,3 26-15,5 21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38:32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11492 8655 0,'0'0'15,"0"0"-15,0 0 0,0 0 0,0 0 0,0 0 0,0 0 0,-12 35 0,21-26 0,3-3 0,0 6 0,-1 9 0,-11-21 0,15 17 0,0 7 0,3-3 16,0-4-16,-1-2 16,-2-3-1,3-3 1,-3-3-16,0-3 16,2-3-16,1 0 15,3-3 1,2 0-16,7-3 15,6-6 1,8 6-16,-3-6 16,4 1-16,-7 2 15,-8 3 1,-3 6-16,-4 0 16,1 0-1,-3 0-15,-1 0 16,4 0-1,-3-6-15,2 6 16,-2 0-16,0 6 16,0-6-1,2 6-15,4 3 16,6-1 0,2 1-16,1-3 15,-4-6 1,-2 6-16,-1-6 15,1 6-15,-3 6 16,2-3 0,1 3-16,2-6 15,10-6 1,2 0-16,7 0 16,-4-6-1,-9 6-15,-2 0 16,-4 6-16,-2 2 15,-3-2 1,2-3-16,-2 0 16,3-3-1,2-3-15,10-6 16,2 1 0,3-4-16,-2 12 15,-7 0-15,1 0 16,-1 6-1,1-6-15,-4 6 16,7-12 0,11-6-16,9 0 15,3-3-15,-3 9 16,-11 6 0,-4 6-16,-5 0 15,-4 3 1,-2 0-16,-4 0 15,-5-3 1,2-6-16,10-6 16,8 0-16,9-6 15,7-3 1,-1 9-16,-12 0 16,-5 12-1,-7-6-15,-5 6 16,-1 0-1,1-6-15,-1 6 16,-2-3-16,2 0 16,4 0-1,2 3-15,7 0 16,-4 6 0,1-1-16,-4-2 15,1-3 1,-4 0-16,4 0 15,2-6 1,9-6-16,7 6 16,-1-6-16,0 6 15,-3 0 1,-2 0-16,2-6 16,15-3-1,12-2-15,3-1 16,-12 6-16,-3 3 15,-9 6 1,-5-3-16,5 0 16,15 0-1,9 0-15,0-6 16,-6-3 0,-9-3-16,-6 6 15,-6 0-15,-9 6 16,-2 6-1,2 0-15,1 9 16,-4-3 0,-6-6-16,-2 0 15,2 0-15,4-12 16,23-15 0,9-3-16,0 1 15,-3 2 1,-12 12-16,-11 6 15,-13 3 1,1 6-16,-4-3 16,-2 0-16,2-3 15,1 0 1,0 0-16,-1 0 16,4 6-1,5 0-15,6 3 16,4-1-1,-1-2-15,3-3 16,1-3 0,11-3-16,15-8 15,14-1-15,-8-3 16,-12 6 0,-9 3-16,-5 6 15,-4 3 1,-3 0-16,6 0 15,10 0-15</inkml:trace>
  <inkml:trace contextRef="#ctx0" brushRef="#br0" timeOffset="11043.797">31424 9841 0,'0'0'0,"0"0"0,0 0 0,0 0 0,0 0 0,0 0 0,0 0 0,0 0 0,0 0 0,0 0 0,0 0 0,0 0 0,0 0 0,0 0 15,0 0-15,0 0 16,0-988 0,0 1976-16,0-988 15,0 0-15</inkml:trace>
  <inkml:trace contextRef="#ctx0" brushRef="#br0" timeOffset="11348.761">28777 13245 0,'-29'9'0,"-7"3"16,-8 14-1,-7 1-15,-5 8 16,-3 4 0,-6-7-16,-3 13 15,0-7-15</inkml:trace>
  <inkml:trace contextRef="#ctx0" brushRef="#br0" timeOffset="11682.713">27522 13751 0,'0'0'0,"0"0"15,0 0-15,0 0 16,0 0-16,0 0 16,41-45-1,19 22-15,23-4 16,-4 1-1,-5 11-15,-8 0 16,-4 6-16,-12 3 16,-3 6-1,-2-6 1,14-6-16,18-20 16</inkml:trace>
  <inkml:trace contextRef="#ctx0" brushRef="#br0" timeOffset="12446.935">31305 9975 0,'0'0'0,"0"0"0,0 0 16,30-21 0,-21 15-16,3 0 15,2-6 1,4 6-16,3-6 15,11 4-15,10-10 16,11 6 0,-3 0-16,-2 3 15,-7 3 1,-11 6-16,-9 0 16,-7 0-1</inkml:trace>
  <inkml:trace contextRef="#ctx0" brushRef="#br0" timeOffset="14033.264">27063 9297 0,'0'0'0,"0"0"16,0 0-16,0 0 15,0 0 1,0 0-16,-32-3 16,26 0-1,3-3-15,0 6 16,0-6-1,3 6-15,0-6 16,0 6-16,0 0 16,0 0-1,0 0-15,0 0 16,74-6 0,-36 9-16,7 0 15,2-3 1,0 0-16,1 0 15,-1-3-15,-2 0 16,-10 0 0,-2 0-16,-4 0 15,1 0 1,-1-5-16,4 2 16,-3 6-1,-1-6-15,1 0 16,-4 6-1,-5-3-15,0 0 16,-3 0-16,-1 0 16,1 0-1,-3 0-15,0 0 16,0-3 0,-1 6-16,4-6 15,0 6-15,0 0 16,-1 0-1,4-6-15,0 6 16,0-3 0,-1 0-16,1 3 15,-3 0-15,0 0 16,2-2 0,1 2-16,0 0 15,-1 0 1,1-3-16,0 3 15,-3 0 1,-6 0-16,-7 3 16,-2-3-16,-3 2 15</inkml:trace>
  <inkml:trace contextRef="#ctx0" brushRef="#br0" timeOffset="27011.3">14275 9143 0,'0'0'0,"0"0"0,-18-30 0,18 25 0,3-1 0,6-3 0,11-3 0,4-3 0,6 0 0,2 0 0,7 1 0,-1-4 0,4 6 0,-4 3 0,4-6 15,-1 1 1,0 8-16,4-3 16,-1 3-1,-5 3-15,-1 0 16,-2-3-16,-1 6 16,1-6-1,-1 6-15,10-6 16,8-3-1,6 0-15,0 1 16,-5 8 0,-10 0-16,-2 0 15,-1 0 1,0 0-16,-2 0 16,5-6-16,10 6 15,2 0 1,0 0-16,3 6 15,-2 0 1,-7-4-16,-3 1 16,1 0-1,-1 0-15,9-3 16,12 3-16,6 3 16,-6 6-1,-5-3-15,-7-3 16,-3 0-1,3-6-15,12 0 16,9 0-16,-8 0 16,-4 0-1,-9 0-15,0 0 16,0 0 0,21-3-16,15 0 15,-6 0 1,-9 0-16,-6 3 15,-6 0-15,15 0 16,15 3 0,0 0-16,-10-3 15,-11 3 1,9-3-16,21 3 16,-6 3-1,-16 0-15,-10 8 16,-13-2-16,-12 0 15,-11 6 1,-4 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39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4701 8557 0,'0'0'0,"0"0"0,0 0 0,0 0 0,0 0 0,0 0 0,0 0 0,0 0 0,30 0 0,-30 0 0,29 0 0,13 6 0,5 0 0,6 3 15,6 3-15,1-6 16,17-6-16,0-6 16,-6 0-1,0-3 1,-12 3-16,6 6 16,-6 3-16,6 3 15,1 0 1,-13 0-16,6 5 15,-12-2 1,1-3-16,5 3 16,0 0-16,7-3 15,5 3 1,-6-3-16,0 0 16,-6 0-1,7-1-15,-1 7 16,12-6-1,12-6-15,11-18 16,-11 7-16,-6-4 16,0 3-1,18-3-15,12-3 16,-13 1 0,-5 2-16,-6-3 15,29 9-15,1 0 16,-24 6-1,-12 3-15,12 0 16,23-5 0,6-7-16,-11-3 15,-18-3 1,6 6-16,5 0 16,-11 9-1,-18 6-15,-6 3 16,-12 6-16,1 6 15,11 3 1,6-1-16,6-2 16,-6-3-1,-6-6-15,-12 0 16,7-3 0,-1 0-16,12 11 15,12-2-15,0 6 16,-6 2-1,-12 1-15,0-9 16,6-3 0,0 0-16,6-6 15,0-3-15,-6 2 16,0-5 0,0 0-16,6 0 15,18-11 1,-1-10-16,-5 0 15,-12 3 1,12 4-16,6-4 16,-1-3-16,-11-3 15,0 7 1,18-10-16,26 6 16,-14-2-1,-19 14-15,-11 0 16,18 6-1,3 0-15,-16 3 16,-17-3-16,-8-9 16,-10 0-1,6-14-15,9-7 16</inkml:trace>
  <inkml:trace contextRef="#ctx0" brushRef="#br0" timeOffset="1464.9">5056 6648 0,'0'0'0,"0"0"15,65 18-15,-5-9 16,17-18-1,5-3-15,25 0 16,17-14 0,-5-1-16,-19 9 15,-11 1 1,12 2-16,-1 0 16,-17 6-16,-6 6 15,-12 9 1,18 9-16,0 6 15,12-4 1,-18-5-16,-6-6 16,-6 0-1,0-3-15,12 0 16,6-6-16,6 0 16,-12 6-1,6 3-15,-6 0 16,6 0-1,0-6-15,-1-9 16,1 0 0,-12 0-16,6 9 15,0 0-15,0 0 16,12-6 0,-12 6-16,-6 0 15,6 12 1,6 0-16,0 3 15,6-1 1,-7 4-16,-10-6 16,-1-6-16,0-3 15,12-6 1,5-9-16,13-6 16,-12-2-1,6 5-15,5-3 16,-5 6-1,-30 6-15,-6 12 16,-5 0-16,-7 6 16,0-3-1,7-3-15,-1-6 16,6-6 0,0 0-16,0 3 15,-5 9 1,5 6-16,-6 3 15,1 2-15,-7-8 16,0-3 0,-5-6-16,11-6 15,0 0 1,-5 3-16,-7 3 16,6 3-16,1 0 15,5-3 1,12-3-16,12-12 15,-6-8 1,-17 11-16,-19 9 16</inkml:trace>
  <inkml:trace contextRef="#ctx0" brushRef="#br0" timeOffset="6968.053">5447 10478 0,'0'0'0,"0"0"0,0 0 0,0 0 0,0 0 0,0 0 0,0 0 0,0 0 0,35-18 0,-23 18 0,0 3 0,6 0 0,0 3 0,-6 9 0,-1 8 15,-5 13 1,-12 5-16,-5 24 16,-13 18-1,6 0-15,0-18 16,6-20-16,1-13 15,5-2 1,6-10-16,0-2 16,0-3-1,6-9-15,5 0 16,7-6 0,30-12-16,29-15 15,5-17 1,1-24-16,-12 3 15,-11 9-15,-13-4 16,6-5 0,-11 9-16,-13 12 15,-11 11 1,-6 12-16,-6 4 16,0 2-16,0 3 15,-6 0 1,0 6-16,0 6 15,-6 0 1,6 0-16,-36 39 16,-5 20-1,-7 21-15,7 29 16,11-20-16,19-18 16,5-12-1,6-11-15,6-7 16,5 0-1,1-5-15,18-3 16,23-10-16,12 1 16</inkml:trace>
  <inkml:trace contextRef="#ctx0" brushRef="#br0" timeOffset="7189.642">6690 10747 0,'0'0'0,"0"0"16,0 0-16,0 0 15,0 41 1,6 4-16,0 17 15</inkml:trace>
  <inkml:trace contextRef="#ctx0" brushRef="#br0" timeOffset="7919.039">7016 10469 0,'0'0'0,"0"0"15,0 0-15,0 0 16,0 0 0,0 0-16,24 50 15,-13 0 1,-5 22-16,12 16 15,6-5 1,11-12-16,1-21 16,-1-23-16,1-15 15,-6-6 1,5-18-16,12-12 16,13-17-16,5-21 15,-6-3 1,-6-6-16,-23 3 15,-12 2 1,-7 10-16,-11 15 16,0 11-1,0 15-15,0 4 16,0-1 0,0 12-16,6-6 15,0 12-15,18 0 16</inkml:trace>
  <inkml:trace contextRef="#ctx0" brushRef="#br0" timeOffset="8712.966">5743 10167 0,'0'0'0,"0"0"0,-47-27 15,17 4-15,-5-10 16,11-5 0,0-1-16,6 13 15,7 2 1,-1 15-16,12 3 15,0 0-15,17 0 16,25-6 0,29 6-16,24-8 15,17-4 1,1 3-16,-19 3 16,-23 0-1,-17 7-15,-25 2 16,-5-3-1,-12 0-15,-6-6 16,0 6-16,-6-6 16,-6 3-1,-12-8-15,-6 2 16,1-9-16,-7 9 16,0 0-1,1 1-15,11 5 16,0 3-1,6 3-15,7 3 16,-1 0 0,6 0-16,0 0 15,0 0 1,65 38-16,-24-20 16,-11 12-16,-1-4 15,-11 1 1,-6 3-16,-6-1 15,-12 10 1,-12 35-16,-29 35 16</inkml:trace>
  <inkml:trace contextRef="#ctx0" brushRef="#br0" timeOffset="9630.01">7022 9957 0,'0'0'0,"0"0"16,0 0 0,0 0-16,53-15 15,-5 12-15,17 0 16,0-3 0,12 6-16,0 0 15,0 0 1,-6 6-16,-24-6 15,-11-6 1,-13 0-16,-5 0 16,-6-8-16,-6-10 15,-6 6 1,-6-8-16,-6-1 16,-6 0-1,-11-5-15,-1 2 16,6 6-1,1 4-15,5 8 16,6 3-16,0 3 16,6 6-1,6 0-15,0 0 16,0 0 0,0 0-16,0 0 15,77 50 1,-41-35-16,-7 9 15,-5-9-15,-6 5 16,0-2 0,-12 15-16,-12 8 15,-48 63 1,-70 70-16</inkml:trace>
  <inkml:trace contextRef="#ctx0" brushRef="#br0" timeOffset="11686.83">8271 10717 0,'0'0'0,"0"0"0,0 0 16,0 0-16,0 0 15,0 0 1,0 0-16,47-20 15,19 14 1,16 0-16,7 0 16,0-3-1,-6 0-15,0 0 16,-6-2-16,-18 5 16,-12 0-1,-23 3-15,-6 6 16,-12 0-1,-6 3-15</inkml:trace>
  <inkml:trace contextRef="#ctx0" brushRef="#br0" timeOffset="12182.73">8336 10945 0,'0'0'0,"0"0"0,0 0 16,0 0-16,0 0 16,42 15-1,-7-15-15,18 6 16,13 0-1,-1 0-15,-6-6 16,0-6 0,12-6-16,-6 0 15,0-3 1,-17 10-16,-7-1 16,-17 3-1,0 3-15,-13 3 16,13 3-16,-6 8 15</inkml:trace>
  <inkml:trace contextRef="#ctx0" brushRef="#br0" timeOffset="12762.397">9680 10108 0,'0'0'0,"0"0"0,0 0 16,0 0-16,12 71 16,-6 0-1,0 18-15,0-1 16,-6-2-1,6-6-15,-6 3 16,6-12 0,-6-18-16,6-8 15,-6-16 1,0-14-16,5-9 16</inkml:trace>
  <inkml:trace contextRef="#ctx0" brushRef="#br0" timeOffset="13078.65">9935 10167 0,'0'0'16,"0"0"-16,0 0 15,0 0-15,0 0 16,0 0-16,0 0 16,-12 53-1,6 15-15,0 21 16,0-6 0,12-6-16,-6-18 15,6-9 1,-6-5-16,0-13 15,0 4-15,-6-7 16</inkml:trace>
  <inkml:trace contextRef="#ctx0" brushRef="#br0" timeOffset="13808.178">10243 10129 0,'0'0'16,"0"0"-16,0 0 16,0 0-16,0 0 15,0 0-15,0 0 16,0 0 0,0 0-16,23 59 15,-23 3 1,0 21-16,0 0 15,-6-6 1,6-18-16,6-15 16,6-2-1,0-13-15,0-11 16,0 0-16,5-9 16,1-7-1,0-4-15,18-19 16,5-18-1,0-17-15,-5-15 16,-6 0 0,-13 9-16,1 12 15,-6 14-15,-6 6 16,0 13 0,-6 2-16,6 3 15,-6 6 1,6 3-16,-6 3 15,0 3 1,0 15-16,-6 35 16,6 27-16,0 12 15,6-6 1,5-9-16,7-18 16,0-15-1,6-26-15,-1-18 16,13-9-16</inkml:trace>
  <inkml:trace contextRef="#ctx0" brushRef="#br0" timeOffset="14162.711">11018 10161 0,'0'0'0,"0"0"16,0 0-16,0 0 15,0 0 1,0 0-16,0 0 15,6 89 1,6 3-16,0 2 16,-6-5-1,6-12-15,-6-18 16,-1-17-16,1-16 16,0-8-1,0-12 1</inkml:trace>
  <inkml:trace contextRef="#ctx0" brushRef="#br0" timeOffset="14445.233">11267 10137 0,'0'0'0,"0"0"16,-6-29-16,6 23 15,0 3-15,0 0 16,0 3 0,0 0-16,0 0 15,12 115 1,-6-11-16,0 8 16,3-8-1,-3-21-15,-1-21 16,-2-21-16,-3-8 15,-3-15 1</inkml:trace>
  <inkml:trace contextRef="#ctx0" brushRef="#br0" timeOffset="15100.611">11895 10129 0,'0'0'0,"0"0"16,0 0-16,0 0 15,0 32 1,2 27-16,-2 30 16,0 12-16,3-7 15,0-23 1,0-14-16,0-16 15,0-11 1,0-10-16,3-8 16,3-12-16</inkml:trace>
  <inkml:trace contextRef="#ctx0" brushRef="#br0" timeOffset="15348.118">12102 10046 0,'0'0'0,"0"0"0,0 0 15,0 0-15,0 0 16,0 0 0,-9 56-16,0 42 15,3 23 1,3-9-16,6-20 15,3-27 1,0-14-16,3-7 16</inkml:trace>
  <inkml:trace contextRef="#ctx0" brushRef="#br0" timeOffset="16147.06">12324 10262 0,'0'0'0,"0"0"0,9-42 16,5 22-16,4 2 16,0 3-1,-6 9-15,0 0 16,-3 6-16,-9 0 16,20 12-1,-8 12-15,0 29 16,-3 24-1,-6 12-15,0-1 16,3-2 0,8 3-16,4-12 15,0-21-15,0-17 16,0-13 0,-1-14-16,-2-6 15,3-15 1,8-20-16,10-28 15,5-25 1,-2-4-16,-15 3 16,-10 12-16,-8 9 15,-3 17 1,-3 7-16,-3 14 16,3 3-1,0 13-15,3-1 16,6 0-16,12-3 15,11 3 1,10 0-16,2 0 16,-2 3-1,-10-5-15,-5 11 16,-6-6 0,-7 6-16</inkml:trace>
  <inkml:trace contextRef="#ctx0" brushRef="#br0" timeOffset="16862.357">10142 9753 0,'0'0'0,"0"0"16,0 0-16,0 0 16,0 0-1,36 12 1,-13-12-16,13 5 16,29-5-16,36-11 15,-7-4 1,-17-3-16,-18 6 15,-17 3 1,-13 0-16,-11 1 16,-6-4-16,-6 6 15,-6 0 1,0-3-16,0 9 16,0 0-1,-24-38-15,18 26 16,-5 0-16,5 9 15,6-3 1,-6 3-16,6 3 16,6 0-1,-6 0-15,0 0 16,41 18 0,1-3-16,5-4 15,-12-5-15,-5 6 16,-24-6-1,-6-6-15,0 0 16,-95 65 0,-35 18-16,-24 18 15</inkml:trace>
  <inkml:trace contextRef="#ctx0" brushRef="#br0" timeOffset="17633.836">12398 9714 0,'0'0'16,"0"0"-16,0 0 15,0 0-15,32-3 16,-5 3-16,9 0 15,11-3 1,12 3-16,0 0 16,-2-3-1,-10 0-15,-15 0 16,-8 0-16,-12 0 16,-6-2-1,-6 5 1,0 0-16,0 0 15,0 0-15,0 0 16,-56-45 0,47 33-16,3 9 15,3-3 1,3 4-16,0-1 16,3 3-16,-3 0 15,0 0 1,56 20-16,-17-8 15,-1 6 1,-5-9-16,-13 3 16,-14 2-1,-18 4-15,-35 32 16,-39 27-16</inkml:trace>
  <inkml:trace contextRef="#ctx0" brushRef="#br0" timeOffset="18094.824">13389 10205 0,'0'0'16,"-11"-44"-16,-4 17 15,-6-2-15,-3 2 16,4 9-16,5 10 15,3 8 1,0 11-16,-6 16 16,1 44-1,-4 24-15,6 2 16,3-14 0,0-9-16,4-20 15,-1-16-15,0-11 16,3-10-1,3-2-15,3-12 16,3-3 0,-3 0-16</inkml:trace>
  <inkml:trace contextRef="#ctx0" brushRef="#br0" timeOffset="18379.408">13372 10268 0,'9'-30'0,"-3"-3"16,-1 7-16,1-4 15,-6 4 1,3 2-16,-3 3 16,0 9-16,3 3 15,0 9 1,-3 0-16,0 0 16,3 77-1,-3 9-15,0 9 16,3 0-1,-3-24-15,3-9 16,6-18 0,3-11-16,3-12 15,2-1-15,1-8 16</inkml:trace>
  <inkml:trace contextRef="#ctx0" brushRef="#br0" timeOffset="19264.191">14218 9747 0,'0'0'0,"0"0"16,0 0-16,-56 86 16,6 17-1,-3 13 1,11 20-16,18-24 0,15-26 16,9-24-1,9-17-15,3-7 16,6-11-1,3-16-15,5-5 16,31-23 0,40-48-16,16-39 15,-16-3-15,-23 7 16,-38 32 0,-18 29-16,-6 21 15,-9 13 1,-3 5-16,0 0 15,0 0 1,-24 59-16,15-9 16,6 15-1,6-15-15,6 1 16,3-19-16,3-8 16,-1-12-1,1-12-15,-15 0 16,39-30-1,-19-8-15,-5-1 16,-12 1-16,-6-1 16,-6 13-1,-3-4-15,1 12 16,-1 4 0,3 5-16,3 3 15,3 0 1,0 3-16,3 0 15,0-3-15,3 0 16,15-6 0,17-8-16,10 2 15,-4 12 1,-5 6-16,-1 12 16,4 14-16,-1 10 15,-2 14 1,-7 9-16,-11 1 15,-9-16 1,-9-11-16,-6-10 16,-6-2-1,-3-9-15,-2 3 16,17-15-16,0 0 16</inkml:trace>
  <inkml:trace contextRef="#ctx0" brushRef="#br0" timeOffset="20161.149">15929 9951 0,'0'0'0,"0"0"16,0 0-16,0 0 16,-20-41-1,-1 11-15,-12-3 16,-5 4-1,-9-4-15,-1 13 16,7 5 0,5 9-16,1 9 15,-4 9-15,-5 20 16,-9 24 0,-4 21-16,-2 15 15,12 6 1,8 5-16,7-5 15,14-15 1,21-12-16,18-9 16,20-9-16,9-14 15,1-16 1,-1-11-16,3-12 16,18-12-1,12-20-15,-6-13 16,-15-8-16,-11-27 15,-16 3 1,-14 6-16,-6 9 16,-9 3-1,-6 6-15,-6 2 16,-9-5 0,-12 6-16,-17 0 15,-12 14 1,-4 6-16,7 16 15,9 14-15,2 3 16,4 0 0,-4 5-16,1-2 15,2 12 1,7-3-16,5 9 16,9-4-16,7 1 15,8-3 1,9 8-16,5 1 15,7 3 1,6-1-16,8-2 16,10 0-16,14-1 15,15-8 1,12-9-16,-9-6 16,-12 0-1,-11 0-15</inkml:trace>
  <inkml:trace contextRef="#ctx0" brushRef="#br0" timeOffset="23424.374">14026 11457 0,'0'0'0,"0"0"0,0 0 0,0 0 15,0 0-15,0 0 0,0 0 0,0 0 0,0 0 0,0 0 0,0 0 0,0 0 0,24-26 0,-30 8 0,0 6 16,0 0-16,0-3 16,3 10-16,0-1 15,0 0 1,3 3-16,0 0 16,3-3-1,0-3-15,6 9 16,3-6-1,3 6-15,8 0 16,13 6-16,11-6 16,12 6-1,6-3-15,1 0 16,-1 0 0,-3 3-16,6 0 15,3 0 1,6-1-16,0-5 15,0 0-15,-3-5 16,3-1 0,-3 3-16,-3-3 15,-6 0 1,-9 3-16,-8 3 16,-4 0-1,0 3-15,4 0 16,5 0-16,3 0 15,1-3 1,-4-3-16,-6 0 16,-8 0-1,-7 0-15,-5 0 16,-9-3 0,-6 6-16,-7 0 15,1 0-15,-3 0 16</inkml:trace>
  <inkml:trace contextRef="#ctx0" brushRef="#br0" timeOffset="27661.023">16317 6852 0,'0'0'0,"0"0"0,-32 12 0,14 9 0,-6-3 0,3 8 0,-2 1 0,-4 17 0,-5 24 0,-4 21 0,4-3 0,11-18 0,15-9 0,12-11 15,15-1-15,20 9 16,15-11 0,6-25-16,-2-8 15,-7-9 1,0-12-16,6-6 15,9-14 1,9-21-16,-11-10 16,-13-11-16,-15-6 15,-11 21 1,-12 18 0,-6 11-16,-6 9 15,-3 12-15,0 0 16,-3 6-1,3 0-15,0 0 16,0 0 0,-36 101-16,39-54 15,3 1-15,6-1 16,6-8 0,-1-10-16,4-8 15,-3-9 1,0-6-16,-4-6 15,-2-6 1,0-6-16,-6-3 16,-3-3-16,-3-2 15,-9-10 1,-6-2-16,-2 2 16,-4 3-1,3 10-15,3 2 16,3 3-16,6 9 15,4-3 1,4 0-16,10-12 16,27-20-1,17-12-15,15 8 16,-3 13 0,-17 14-16,-16 12 15,-5 12-15,-7 11 16,1 19-1,-3 14-15,-6-3 16,-10-5 0,-8-1-16,-14 1 15,-22-1 1,1 0-16,11-11 16,21-18-16,6-6 15</inkml:trace>
  <inkml:trace contextRef="#ctx0" brushRef="#br0" timeOffset="28412.509">18070 6841 0,'0'0'0,"0"0"15,9-33-15,-9 27 16,-3 0 0,-3-3-16,-6 9 15,12 0-15,-45 9 16,7 6 0,-9 15-16,-10 14 15,-5 12 1,3 18-16,15 3 15,5 9 1,12-9-16,13-12 16,14-9-16,9-5 15,8-7 1,10 0-16,0-17 16,-1-6-1,1-15-15,2-6 16,7-9-16,8-9 15,13-15 1,8-5-16,-3-6 16,-12 5-1,-11-5-15,-10-10 16,-5-2-16,-6-3 16,-9 9-1,-6 5-15,-9 4 16,-9-6-1,-21 2-15,-8 7 16,-3 11 0,-1 9-16,1 6 15,5 12 1,-5 0-16,-15 12 16,-6 12-16,15 6 15,11-1 1,21 10-16,18 5 15,12 0 1,21 4-16,14-1 16,10-11-1,2-25-15,3-11 16,18-11-16,-3-10 16,-3 3-1</inkml:trace>
  <inkml:trace contextRef="#ctx0" brushRef="#br0" timeOffset="31545.028">19360 7036 0,'0'0'0,"0"0"0,0 0 0,0 0 0,0 0 0,0 0 0,-41-6 0,-18 27 0,-36 17 0,-26 24 0,11 3 0,21-20 0,89-45 0,-68 35 0,21-20 16,17 0 0,10-6-16,8-6 15,3-3-15,0 6 16,3-6 0,6 6-16,3-6 15,9 11 1,17 1-16,28 3 15,26 12 1,29-4-16,-11-5 16,-18-3-16,-18-3 15,-18-3 1,-14-3-16,-13-6 16,-8 6-1,-3-6-15,-3 5 16</inkml:trace>
  <inkml:trace contextRef="#ctx0" brushRef="#br0" timeOffset="32374.204">20251 7024 0,'0'0'0,"0"0"0,0 0 16,0 0 0,0 0-16,0 0 15,0 0-15,0 0 16,0 0 0,0 0-16,0 0 15,0 0 1,0 0-16,0 0 15,0 0 1,-8 71-16,5-3 16,3 9-16,3-6 15,0-6 1,0-9-16,-1-5 16,1-4-1,3-2-15,0-7 16,-3-5-1,0-10-15,0-2 16,-3-9-16,0-6 16,0 0-1,0 0-15,0-3 16,0-1-16,0 1 16,0 0-1,0 0-15,0 0 16,0 0-1,0-3-15,0 6 16,0-6 0,0 6-16,0-6 15,0 6 1,0-3-16</inkml:trace>
  <inkml:trace contextRef="#ctx0" brushRef="#br0" timeOffset="36274.818">4932 9670 0,'0'0'0,"0"0"0,0 0 0,0 0 0,0 0 0,0 0 0,0 0 0,0 0 0,0 0 0,0 0 0,24 41 0,-19-2 0,-5 14 0,0-53 0,6 62 0,-6 3 0,6-3 16,0-2-1,6 17-15,-6-6 16,0 0-1,0-15-15,-6 3 16,0-9 0,0 1-16,0 2 15,-6-9-15,0 10 16,0-1 0,0 6-16,0-9 15,0 1 1,6-7-16,-6 6 15,0-2-15,1-7 16,-1-5 0,0-7-1,0-2-15,6-6 16,0-4-16,0 1 16</inkml:trace>
  <inkml:trace contextRef="#ctx0" brushRef="#br0" timeOffset="37374.177">8159 9560 0,'0'0'0,"0"0"0,0 0 16,0 0-1,0 0-15,0 0 16,0 0 0,0 0-16,0 0 15,0 0-15,0 30 16,-12 2-1,0 22-15,-6 11 16,-6 3 0,7-3-16,-1 0 15,6-9 1,6-5-16,-6-1 16,6 3-16,1 3 15,-7 4 1,0-4-16,0 0 15,6-6 1,0-2-16,0-4 16,6-5-16,0 11 15,0 6 1,0 15-16,-6 0 16,0 3-1,0-9-15,6-5 16,0-4-1,6-6-15,-6 0 16,6-8-16,-6-10 16,0-8-1,12-9-15,0-12 16</inkml:trace>
  <inkml:trace contextRef="#ctx0" brushRef="#br0" timeOffset="38242.233">9266 9483 0,'0'0'0,"0"0"0,0 0 16,23 45-1,-11-13-15,6 7 16,-6 20 0,0 9-16,0 3 15,-7 0-15,7-9 16,0-6 0,6-2-16,6 2 15,-7 3 1,1 3-16,-6 3 15,-6 1 1,6-4-16,-6-6 16,0-3-16,0-3 15,-1 4 1,7 2-16,0 15 16,0 0-1,-6-3-15,0 3 16,-12-6-16,0 3 15,-6-3 1,0-2-16,0-13 16,7-12-1,5-11-15,5-6 16</inkml:trace>
  <inkml:trace contextRef="#ctx0" brushRef="#br0" timeOffset="39276.135">16773 9113 0,'0'0'0,"0"0"16,0 0-16,0 0 15,0 0-15,0 0 16,0 0-1,0 0-15,0 0 16,0 0 0,0 0-16,24 63 15,-15-10 1,0 12-16,-1-3 16,-2 6-16,0-3 15,-3 6 1,0 18-16,0 3 15,0-6 1,-3-9-16,0 0 16,-3-6-1,0 6-15,6-1 16,0-5-16,0-8 16,-3-10-1,3-9-15,0 7 16,0-7-1,-3 0-15,0 7 16,0 2 0,0 3-16,3-3 15,0-8-15,-3-7 16,-6 10 0,-9 11-16</inkml:trace>
  <inkml:trace contextRef="#ctx0" brushRef="#br0" timeOffset="41574.098">5151 12064 0,'0'0'16,"0"0"-16,0 0 0,0 0 15,0 0 1,0 0-16,0 0 16,0 0-1,0 33-15,0 17 16,0 39-1,0 32-15,0 15 16,0-9-16,0-14 16,0-10-1,-6-17-15,-6-12 16,0-15 0,0-8-16,1-13 15,-1-8 1,6-7-16,12-5 15,0 3-15</inkml:trace>
  <inkml:trace contextRef="#ctx0" brushRef="#br0" timeOffset="42324.985">5707 12363 0,'0'0'0,"0"0"0,0 0 15,0 0 1,-29 9-16,-1 35 15,1 21 1,5 21-16,12-9 16,6-6-1,12-6-15,6-9 16,0-8-16,6-13 16,-7-8-1,7-9-15,6-12 16,0-12-1,17-24-15,18-20 16,0-27 0,1 0-16,-7 0 15,-6 6-15,-5 9 16,-13 8 0,-11 22-16,-6 5 15,-6 10 1,0 5-16,0 3 15,-6 3-15,6 3 16,-6 3 0,6 3-16,-6 12 15,5 29 1,-5 33-16,-5 6 16,10 0-1,1-12-15,12-15 16,0-23-16,11-19 15,7-11 1</inkml:trace>
  <inkml:trace contextRef="#ctx0" brushRef="#br0" timeOffset="43107.907">5589 11848 0,'0'0'0,"0"0"0,0 0 16,0 0-1,36 0-15,11-6 16,18 0 0,12 0-16,6-3 15,6 3-15,-6-5 16,-18 2 0,-12-3-16,-17 6 15,-13 0 1,-5 0-16,-6 3 15,-6-3-15,0 0 16,-6 0 0,0 6-16,0 0 15,-18-20 1,0 8-16,-6 0 16,1-3-1,-1 3-15,0 1 16,13 5-16,-1 0 15,12 6 1,0 0-16,0 0 16,0 0-1,65 26-15,-30-8 16,1 6-16,-12-4 16,-13 7-1,1-3-15,-12-4 16,-6 13-1,-11 6-15,-13 11 16,-17 24 0,23 9-16,18 2 15</inkml:trace>
  <inkml:trace contextRef="#ctx0" brushRef="#br0" timeOffset="43363.881">6696 12529 0,'0'0'0,"0"0"0,0 0 16,0 0-16,0 0 16,0 0-1,-41 47-15</inkml:trace>
  <inkml:trace contextRef="#ctx0" brushRef="#br0" timeOffset="44158.264">7022 12319 0,'0'0'0,"0"0"0,0 0 15,0 0 1,0 0-16,53-39 15,-23 30 1,-1 6-16,1 6 16,-6 9-16,-7 21 15,-5 23 1,0 15-16,-12 9 16,6-3-1,0 3-15,6-12 16,6 3-1,-1-21-15,7-17 16,0-10-16,-7-20 16,13-9-1,0-14-15,11-25 16,6-20 0,1-18-16,-13-6 15,-5 12 1,-6 27-16,-7 6 15,1 11 1,-6 9-16,-6 4 16,0 11-16,0 0 15,0 0 1,-6 9-16,6 6 16,-6 3-1,5 9-15</inkml:trace>
  <inkml:trace contextRef="#ctx0" brushRef="#br0" timeOffset="44874.129">7034 11883 0,'0'0'0,"0"0"0,0 0 16,35-17 0,19-1-16,5 9 15,12 0 1,-6 6-16,0-3 16,-6 6-1,-5-6-15,-7 0 16,-18 1-1,-11-1-15,-6-3 16,-6 3-16,-6 6 16,0 0-1,-36-45-15,19 22 16,-7-4 0,0 9-16,1-2 15,11 11-15,0-3 16,0 0-1,6 6-15,6 6 16,0 0 0,0 0-16,6 0 15,-6 0 1,59 6-16,-17 3 16,5 0-1,-17-3-15,-1-3 16,-11 3-16,-6 0 15,-12 5 1,0-11-16,-36 45 16,-5-1-1,5 9-15,7 16 16</inkml:trace>
  <inkml:trace contextRef="#ctx0" brushRef="#br0" timeOffset="45440.141">8307 11954 0,'0'0'0,"0"0"16,0 0-16,-12-32 16,12 26-1,-6 3-15,6 3 16,-6 0 0,6 0-16,0 0 15,0 0-15,0 62 16,0-6-1,0 24-15,6 48 16,0-1 0,-6 0-16,6-20 15,-6-16 1,-6-2-16,6-18 16,-6-20-1,6-19-15,-6-5 16,6-15-16,0-12 15</inkml:trace>
  <inkml:trace contextRef="#ctx0" brushRef="#br0" timeOffset="46046.812">7726 11771 0,'0'0'0,"0"0"0,0 0 16,0 0-16,0 0 15,-41 12 1,17 9-16,-11 5 16,-1 13-16,1 2 15,11-2 1,18-7-16</inkml:trace>
  <inkml:trace contextRef="#ctx0" brushRef="#br0" timeOffset="47911.206">16208 8166 0,'0'0'0,"0"0"0,0 0 15,0 0-15,44-17 16,-2 17-1,14-6-15,24 0 16,38-9 0,6 3-16,-8 0 15,2 3 1,18-14-16,-8 5 16,-19-3-1,-17 4-15,9 2 16,-7 0-16,-22 6 15,-19 6 1,-9 0-16,-8 0 16,-7 3-1,-2 0-15,-3 0 16,-4 0-16,1 0 16,-3 0-1,0 0-15,-4 0 16,-2 0-1,-3-6-15,-3 6 16,0 0 0,-3 0-16,0 0 15,0 0-15,0 0 16,0 0 0,0 0-16,-3 6 15,0 0 1</inkml:trace>
  <inkml:trace contextRef="#ctx0" brushRef="#br0" timeOffset="50734.714">13647 9696 0,'0'0'0,"0"0"0,0 0 16,0 0 0,-12-29-16,12 26 15,0 0-15,0 0 16,0 0-1,0-3-15,0 6 16,0-6 0,0 6-16,0-6 15,0 6 1,0-6-16,0 3 16,3-5-1,0-7-15,0 3 16,0-3-16,0 3 15,0 0 1,-3 6-16,0 1 16,0-1-1,3-3-15,0 3 16,0-6-16,0 9 16,-3 0-1,0 0-15,0 0 16,0 3-1,0 0-15,0 0 16,0 0 0,0 0-16,0 0 15,12 83-15,-3-47 16,2 8 0,1 9-16,-3 6 15,-3-5 1,-3-1-16,3-3 15,0 6 1,-3-2-16,0 2 16,-3 3-16,-6 15 15,0-9 1,3-3-16,0-8 16,3 5-1,6-9-15,3 12 16,0-2-16,-3-4 15,-1 3 1,1-9-16,-3 1 16,0-7-1,0-3-15,0-5 16,0-4 0,-3-2-16,0-6 15,-3-7 1,0 4-16,0-6 15,3-6-15,0 3 16,0-12 0,6 0-16,-6 0 15</inkml:trace>
  <inkml:trace contextRef="#ctx0" brushRef="#br0" timeOffset="51972.356">14050 9522 0,'0'0'0,"0"0"0,0 0 15,0 0 1,0 0-16,0 0 16,0 0-1,0 0-15,0 0 16,0 0 0,0 0-16,-30-15 15,24 18-15,0 3 16,-3 0-1,0 9-15,1-1 16,2 1 0,-3 6-16,3-3 15,3 5 1,0-2-16,3 0 16,3-3-16,0 5 15,0 1 1,0-6-16,0 5 15,-3-2 1,0 0-16,0 2 16,-3 1-1,0 3-15,3-7 16,0 7-16,0-3 16,0-1-1,0 4-15,0 0 16,0-1-1,3 4-15,-3 3 16,0-1 0,3 1-16,0 2 15,0 1-15,0-4 16,0-2 0,-3-7-16,2-2 15,-2 0 1,0-3-16,0 2 15,0-2 1,0 0-16,0 3 16,0-1-16,0-2 15,0 6 1,0-9-16,0 5 16,0-2-1,3 6-15,0-4 16,0 7-1,-3 0-15,3 2 16,0 4-16,0 2 16,0-2-1,0-6-15,0-1 16,0 1 0,0-9-16,-3 8 15,0-2-15,0-3 16,0-4-1,0 4-15,3-9 16,0-6 0,0 3-16</inkml:trace>
  <inkml:trace contextRef="#ctx0" brushRef="#br0" timeOffset="53558.185">9953 11369 0,'0'0'0,"0"0"0,0 0 15,0 0 1,0 0-16,0 0 15,0 0 1,0 0-16,29-6 16,-11 6-16,0 0 15,11 6 1,-5-6-16,11-6 16,1 0-1,-6 0-15,-1 3 16,-5-3-1,6 0-15,5 0 16,1-3-16,5-3 16,0 0-1,1-2-15,-1-1 16,-11 0 0,0 9-16,-7 0 15,1 0 1,-6 0-16,5 3 15,1 1-15,0-7 16,5 3 0,7 0-16,-1 6 15,7-3 1,-1 0-16,1 3 16,-13 0-1,1 3-15,0 0 16,-1 9-16,1 2 15,5 4 1,1 15-16,-1-4 16,-5-2-1,-1-6-15,-5-4 16,0-5 0,-9-3-16,-1-3 15,-2-3-15,0-3 16,-3 0-1,0-3-15,6-6 16,5-9 0,7-2-16,6-10 15,-4-2 1,-2 11-16,-3 3 16,-4 3-1,1 3-15,0 1 16,2-1-16,7 0 15,3 3 1,8-3-16,9 6 16,4 0-1,-1 3-15,-9 3 16,-5 3-16,-1 3 16,1 0-1,-1 0-15,4 6 16,5 0-1,12-3-15,0 3 16,-2-7 0,-4 1-16,-9-3 15,1 0-15,-4 0 16,4-3 0,20-6-16,47-20 15,24-25 1,1-8-16</inkml:trace>
  <inkml:trace contextRef="#ctx0" brushRef="#br0" timeOffset="54962.126">14283 11354 0,'0'0'0,"0"0"16,0 0-16,33 6 15,-6 3 1,8-4-16,4 7 15,-4-6 1,1 0-16,-4-3 16,-2-3-1,0 0-15,-4 0 16,1 0 0,-1-3-16,4-3 15,0-6-15,2 1 16,4-7-1,-4-3-15,-2 0 16,-6-2 0,-4 8-16,-2-3 15,0 6 1,0 0-16,-4-2 16,4 2-16,0 3 15,0-3 1,-1 0-16,1 6 15,-3 0 1,3 3-16,0 0 16,2 3-1,7 0-15,5 0 16,7 3-16,-1 3 16,-2-3-1,-1 9-15,-2-3 16,-3 0-1,-4 0-15,-2 3 16,-3-3 0,-4-1-16,-2 1 15,0-3-15,-3 0 16,0 6 0,0-3-16,2 3 15,1-1 1,3-2-16,0-3 15,-1-3 1,4-3-16,3-6 16,8-11-16,7-1 15,-1-9 1,-2 9-16,-4-2 16,1 8-1,-3 3-15,-1 6 16,7 3-16,11 0 15,12 3 1,9 0-16</inkml:trace>
  <inkml:trace contextRef="#ctx0" brushRef="#br0" timeOffset="56208.863">15559 6770 0,'0'0'0,"0"0"15,0 0-15,0 0 16,0 0-1,0 0-15,0 56 16,0 36 0,-6 64-16,-2 13 15,2-6 1,3 6-16,0-42 16,0-27-16,-3-29 15,0-17 1,-3-10-16,3-8 15,0-4 1</inkml:trace>
  <inkml:trace contextRef="#ctx0" brushRef="#br0" timeOffset="57104.664">18606 6450 0,'0'0'0,"0"0"0,-33-21 15,21 9 1,3 6 0,0 6-16,3-2 15,1 2-15,-4 2 16,0 10-1,0 15-15,0 17 16,-6 39-16,0 27 16,-2 14-1,-7 62-15,-6 7 16,-2-10 0,5 24-16,9-35 15,10-30 1,2 9-16,6-27 15,0-29-15,3-21 16,11-21 0,7-2-16</inkml:trace>
  <inkml:trace contextRef="#ctx0" brushRef="#br0" timeOffset="57821.021">18736 7814 0,'0'0'0,"0"0"0,0 0 15,0 0 1,0 0-16,0 0 16,0 0-1,0 0-15,0 0 16,0 0-1,0 0-15,32-9 16,-20 12-16,9 0 16,3 3-1,5 0-15,10 6 16,5-3 0,3 0-16,1 0 15,-7-3 1,1-1-16,-7 1 15,-2 0-15,-7 0 16,-2 0 0,-6-3-16,-3-3 15,-3 6 1,-1-6-16,-2 6 16,0-6-1,-3 6-15,0-6 16,0 0-16,0 9 15,0 0 1</inkml:trace>
  <inkml:trace contextRef="#ctx0" brushRef="#br0" timeOffset="61460.062">9710 12392 0,'0'0'0,"0"0"0,0 0 0,0 0 16,0 0-16,0 0 0,0 0 0,0 0 0,-59-2 0,-12 22 0,0 10 0,-1-4 0,13-2 0,6-9 0,17 0 15,1-6 1,11-6-16,6 3 16,7-6-1,5 5-15,0-5 16,0 6-16,6-3 15,6 0 1,6 3-16,11 3 16,25 9-1,46 5-15,19 4 16,-7 0 0,-17-4-16,-18-2 15,-11-3-15,-7-9 16,-18-3-1,-11 0-15,-12 5 16,-6-2 0</inkml:trace>
  <inkml:trace contextRef="#ctx0" brushRef="#br0" timeOffset="62162.259">9118 12851 0,'0'0'0,"0"0"0,0 0 16,12-32-16,-12 26 15,0 3 1,0 0-16,0 0 16,0 0-1,0 0-15,0 0 16,6 0-16,-6-3 15,5 6 1,-5 0-16,6 0 16,0 0-1,0 0-15,-6 0 16,30 9 0,-7-3-16,13 6 15,5 0 1,19 8-16,5-2 15,6 6 1,-6-4-16,-6-2 16,-17-3-16,-7-9 15,-5 3 1,-13-6-16,-5-3 16,0 0-16,0 0 15</inkml:trace>
  <inkml:trace contextRef="#ctx0" brushRef="#br0" timeOffset="62770.024">10533 12073 0,'0'0'0,"0"0"0,0 0 16,0 0 0,0 0-16,0 0 15,-6 77-15,12 9 16,6 11-1,-6 4-15,-1-15 16,-10-18 0,-1-3-16,0-9 15,0-6 1,6-14-16,12-6 16,-1-4-16</inkml:trace>
  <inkml:trace contextRef="#ctx0" brushRef="#br0" timeOffset="63188.653">10835 12165 0,'0'0'0,"0"0"16,0 0-16,0 0 0,-24-30 16,18 21-1,0 0-15,6 0 16,-6-2 0,6 5-16,0 6 15,0-3 1,0 3-16,0 0 15,0 0-15,18 91 16,-12 7 0,0 9-16,-6-13 15,6-14 1,-6-18-16,0-8 16,6-10-1,-6-14-15,6-4 16,-6-8-16,6-9 15</inkml:trace>
  <inkml:trace contextRef="#ctx0" brushRef="#br0" timeOffset="64042.753">11302 12316 0,'0'0'0,"0"0"0,-17-33 15,11 12 1,6 6-16,-6 1 15,6-1 1,-6 6-16,6 0 16,0 3-16,0-3 15,0 9 1,0-6-16,0 6 16,0-6-1,0 6-15,0 0 16,0 0-1,0 0-15,0 0 16,-12 69-16,0 2 16,-6 11-1,1 4 1,11-9-16,0-15 16,6-11-16,6-7 15,6-3 1,-1-5-16,7-9 15,0-7-15,6-11 16,-1-9 0,16-9-16,14-17 15,6-19 1,-5-8-16,-7-3 16,-6 6-1,-8-7-15,-6-2 16,-13 15-16,-5 2 15,-3 7 1,-3 8-16,-3 1 16,0 2-1,-3 0-15,0 3 16,0 10 0,0 2-16,0 3 15,0 0 1,0 6-16,3 0 15,0 0-15,-14 98 16,14-22 0,3 7-16,8-3 15,1-15 1,3-14-16,0-13 16,3-5-16,2-10 15,1-14 1</inkml:trace>
  <inkml:trace contextRef="#ctx0" brushRef="#br0" timeOffset="64519.537">12223 12091 0,'0'0'0,"0"0"16,0 0-16,0 0 15,0 0 1,0 0-16,0 0 16,0 0-16,-29-3 15,26 6 1,-3 3-16,0 8 16,-3 22-1,-3 59-15,3 26 16,3-3-1,9-17-15,0-12 16,0-12-16,0-18 16,0-18-1,0-14-15,0-15 16,3-12 0,-6 0-16</inkml:trace>
  <inkml:trace contextRef="#ctx0" brushRef="#br0" timeOffset="64821.441">12484 12085 0,'0'0'16,"0"0"-16,0 0 0,0 0 15,0 0 1,0 0-16,0 0 15,0 0 1,-6 50-16,3 27 16,3 27-16,3 2 15,0-5 1,0-21-16,-6-12 16,0-6-1,-6-9-15,-3 12 16,0-9-1,0-2-15</inkml:trace>
  <inkml:trace contextRef="#ctx0" brushRef="#br0" timeOffset="65387.018">13022 12129 0,'0'0'0,"0"0"0,0 0 16,0 0-16,9 33 15,0 55 1,0 46-16,0 14 15,-6 0 1,6-21-16,-3-41 16,3-33-16,-4-21 15,4-14 1,0-18-16,-9 0 16</inkml:trace>
  <inkml:trace contextRef="#ctx0" brushRef="#br0" timeOffset="65771.133">13239 12197 0,'0'0'0,"0"0"0,0 0 15,0 0-15,-6-32 16,6 20 0,3-6-16,0 6 15,2 3 1,-2 9-16,-3 0 16,0 0-16,9 119 15,-12 2 1,6 3-16,6-14 15,-6-24 1,0-24-16,-3-18 16,0-5-1,0-13-15,0-8 16,0-6-16,0-6 16</inkml:trace>
  <inkml:trace contextRef="#ctx0" brushRef="#br0" timeOffset="67419.787">13375 12307 0,'0'0'16,"0"0"-16,17-27 16,-2 9-16,0 1 15,0 2 1,3-3-16,-4 9 16,-2 0-16,0 0 15,0 9 1,-3-6-16,0 6 15,0 6 1,-1-6-16,4 12 16,-3 3-1,3 9-15,0 17 16,-3 9-16,-3 13 16,0-4-1,2 6-15,1-3 16,3-3-1,0-6-15,0 1 16,0-1 0,0-12-16,-1-8 15,4-6-15,0-7 16,0-8 0,0-9-16,2-9 15,16-17 1,5-22-16,-2-5 15,-4-9 1,-2-1-16,-9-8 16,-6-9-1,-4 15-15,-5 9 16,-3 9-16,-3 5 16,-3 10-16,3 8 15,0 6 1,0 6-1,0 0-15,3 9 16,0 0-16,-3 0 16,0 0-1,60 33-15,-22-21 16,3-6-16,16-12 16,2-6-1,3-6-15</inkml:trace>
  <inkml:trace contextRef="#ctx0" brushRef="#br0" timeOffset="68442.925">11131 11777 0,'0'0'0,"0"0"0,0 0 15,0 0-15,0 0 16,65 0-1,0 0-15,15-6 16,0 0 0,-9 0-16,-9-3 15,-18-3-15,-11 7 16,-9-1 0,-9 0-16,-7 0 15,-5 0 1,-3 3-16,0 3 15,0 0 1,0 0-16,-29-39 16,11 28-1,-3-1-15,1 3 16,2 3-16,6 3 16,6 3-1,3 0-15,3 3 16,0-3-1,0 0-15,0 0 16,74 33-16,-32-19 16,2 4-1,-3-3-15,-14-3 16,-9-6 0,-12 5-16,-9 7 15,-15 15 1,-15 23-16,1 12 15,2 6-15</inkml:trace>
  <inkml:trace contextRef="#ctx0" brushRef="#br0" timeOffset="69219.001">13357 11783 0,'0'0'0,"0"0"0,0 0 16,56 21-16,-6-10 16,10 4-1,11-6-15,9-3 16,0-9-1,-9-3-15,-18-3 16,-18-3-16,-11 6 16,-12 1-1,-9-1-15,-3-3 16,0 9 0,0 0-16,-44-36 15,14 21 1,6 10-16,4-4 15,5 3 1,6 3-16,6 3 16,6 0-16,9 0 15,8 3 1,13 3-16,2-3 16,-2 8-1,-9-5-15,-12 6 16,-15 9-1,-30 41-15,-47 42 16,9 5-16,18-5 16</inkml:trace>
  <inkml:trace contextRef="#ctx0" brushRef="#br0" timeOffset="69752.403">14618 12014 0,'0'0'0,"0"0"16,0 0-16,3 68 15,0 9-15,-6 32 16,-3 1-1,0-13-15,0-17 16,3-24 0,0-17-16,3-12 15,0-13 1,3-8-16</inkml:trace>
  <inkml:trace contextRef="#ctx0" brushRef="#br0" timeOffset="70118.47">14834 12091 0,'0'0'0,"6"-39"0,0 24 15,0-2-15,0 5 16,-3 6-1,0-3-15,0 3 16,0 0 0,0 6-16,0 0 15,-3 0-15,0 0 16,0 0 0,17 65-16,-8-3 15,-3 36 1,3 17-16,-3-8 15,-3-15 1,0-15-16,0-15 16,-3-18-16,-3-11 15,0 2 1</inkml:trace>
  <inkml:trace contextRef="#ctx0" brushRef="#br0" timeOffset="71262.292">11267 6249 0,'0'0'0,"0"0"15,0 0-15,-24-30 16,24 24 0,0 6-16,0 0 15,0 0 1,24 36-16,3 2 16,20 15-16,-3 4 15,-2-13 1,-10-2-16,-5-10 15,-3-2 1,-4-10-16,-2-2 16,0-6-1,-3-9-15,0-6 16,8-9 0,25-38-16,70-80 15,54-104-15,-18 3 16,5-21-1,-2 45-15,-44 27 16,-21 14 0,-9 57-16,14 14 15,-23 36-15,-15 23 16,-2 15 0</inkml:trace>
  <inkml:trace contextRef="#ctx0" brushRef="#br0" timeOffset="73611.888">16770 11241 0,'0'0'0,"0"0"16,0 0-16,0 0 15</inkml:trace>
  <inkml:trace contextRef="#ctx0" brushRef="#br0" timeOffset="78783.735">5364 14556 0,'0'0'0,"0"0"0,0 0 0,0 0 0,0 0 0,0 0 0,0 0 0,0 0 0,0 0 0,0 0 0,0 0 0,0 0 0,0 0 0,-24 59 0,24-59 0,-6 47 0,-5 13 0,-1 17 15,0-6 1,6 3-16,6-21 16,0-9-1,6 1-15,-6-13 16,0 7 0,6-1-16,-6 1 15,0 5 1</inkml:trace>
  <inkml:trace contextRef="#ctx0" brushRef="#br0" timeOffset="79389.823">5619 14600 0,'0'0'0,"0"0"0,0 0 0,0 0 16,0 0-1,0 0-15,0 0 16,0 0 0,-30-23-16,30 23 15,0 3 1,0-1-16,0 16 16,-6 9-1,0 23-15,0 12 16,0 3-16,0 6 15,-5-2 1,5-16-16,-6 3 16,0-6-1,0-2-15,6-4 16,6 12-16,6 3 16</inkml:trace>
  <inkml:trace contextRef="#ctx0" brushRef="#br0" timeOffset="80385.729">6051 14588 0,'0'0'0,"0"0"16,0 0-16,0 0 15,0 0-15,0 0 16,0 0-1,0 0 1,0 0-16,0 0 16,0 0-16,0 0 15,-12 51 1,12 2-16,0 9 16,0 6-16,0 0 15,6-6 1,-6-11-16,6-13 15,0-5 1,0-4-16,6-8 16,-7 3-1,13-9-15,0-1 16,0-5-16,5-9 16,1-6-1,12-17-15,-1-22 16,7-8-1,-1-9-15,-11 3 16,-1-9 0,-5 5-16,6-11 15,-1-6-15,1 1 16,-12 22 0,-7 19-16,-5 20 15,0 6 1,-6 3-16,6 9 15,-6 0 1,0 0-16,6 9 16,-6 3-16,6 6 15,-6 20 1,0 10-16,0 14 16,0 6-1,0-9-15,0-6 16,0-11-1,0-10-15,0-8 16,0-9 0,0 3-16,0-10 15,0 4-15,6 3 16,12 3 0</inkml:trace>
  <inkml:trace contextRef="#ctx0" brushRef="#br0" timeOffset="81466.965">6969 14991 0,'0'0'0,"0"0"0,-30-33 16,30 27 0,12 0-16,17 1 15,25-10-15,17-3 16,0 9 0,0 0-16,-6 0 15,6 3 1,6-5-16,-12-4 15,-12-3 1,-11 9-16,-13 3 16</inkml:trace>
  <inkml:trace contextRef="#ctx0" brushRef="#br0" timeOffset="81783.951">7347 14600 0,'0'0'0,"0"0"0,0 0 0,0 0 16,0 0-1,0 0-15,-11 33 16,5 5 0,0 13-16,0 31 15,-6 22 1,6 3-16,0-10 16,0-14-16,12-12 15</inkml:trace>
  <inkml:trace contextRef="#ctx0" brushRef="#br0" timeOffset="82600.375">5779 14124 0,'0'0'0,"0"0"0,0 0 16,0 0-16,0 0 15,41-30 1,18 18-16,18 0 16,12 12-1,0-5-15,-12 5 16,0-12 0,-6-3-16,-6-3 15,-18 6-15,-17-2 16,-12 2-1,-7 0-15,-11 3 16,0-3 0,-11 0-16,-1-2 15,0-4 1,-6 6-16,-6-3 16,7 3-16,-1 3 15,6 3 1,0 4-16,12 2 15,0 0 1,0 0-16,0 0 16,48 11-1,11 1-15,6 6 16,-6-9-16,-17 3 16,-19-6-1,-11 2-15,-6 1 16,-6-9-1,-30 30-15,-23 11 16,6 19 0,-1 14-16</inkml:trace>
  <inkml:trace contextRef="#ctx0" brushRef="#br0" timeOffset="83682.398">7874 14594 0,'0'0'0,"0"0"16,0 0-16,0 0 15,0 0 1,24-26-16,-18 23 15,-6 3 1,0 0-16,0 0 16,0 0-16,6 80 15,-12-27 1,6 9-16,6 21 16,0-6-1,0-6-15,12-15 16,5-9-16,7-5 15,11-7 1,1-11-16,-7-12 16,-5-9-1,-1-12-15,1-12 16,6-35 0,-7-27-16,-5 0 15,-6 0-15,-7 7 16,-5 10-1,0 10-15,0 12 16,0 20 0,0 9-16,0 3 15,6 10-15,6 2 16,5 2 0,13 4-16,5 0 15,7 0 1,-7 9-1</inkml:trace>
  <inkml:trace contextRef="#ctx0" brushRef="#br0" timeOffset="84449.867">7726 14059 0,'0'0'0,"0"0"16,0 0-16,0 0 15,30 11 1,0-5-16,23 3 16,18-6-1,12 0-15,-6-3 16,-12-6-16,-12-3 16,-17 3-1,-13 6-15,-11-5 16,-6-1-1,0-3-15,-6-3 16,0 12 0,0 0-16,-18-50 15,7 35-15,-1-3 16,0 3 0,6 3-16,0 1 15,0 5 1,6 6-16,6-6 15,-6 6 1,12 0-16,0 0 16,11 6-16,13 6 15,5 2 1,-5 4-16,-7 6 16,-17-9-1,-6 8-15,-18 4 16,-5 11-1,-13 22-15,0 22 16</inkml:trace>
  <inkml:trace contextRef="#ctx0" brushRef="#br0" timeOffset="85083.44">8899 14440 0,'0'0'0,"0"0"16,0 0 0,-24-35-16,18 20 15,0 6 1,0-3-16,0 1 16,0 5-16,0 0 15,6 6 1,0 0-16,0 0 15,0 0-15,0 65 16,-5 15 0,-1 17-16,6-2 15,6 0 1,-6-3-16,5-16 16,-5-19-1,6-19-15,-6-11 16,6-1-1,0-14-15,6-6 16</inkml:trace>
  <inkml:trace contextRef="#ctx0" brushRef="#br0" timeOffset="85466.791">9076 14446 0,'0'0'0,"0"0"0,0 0 0,0 0 16,0 0 0,-17-29-16,11 23 15,0 0 1,0-3-16,6 3 15,-6 6 1,6-6-16,0 6 16,0 0-1,0 0-15,0 0 16,0 0 0,6 107-16,6-16 15,-1 4-15,1-3 16,0-3-1,0-3-15,-6-18 16,6-12 0</inkml:trace>
  <inkml:trace contextRef="#ctx0" brushRef="#br0" timeOffset="94192.005">5139 15674 0,'0'0'0,"0"0"0,0 0 0,0 0 0,0 0 0,47-38 0,-17 23 0,6-3 0,-1 1 0,1 5 0,-1 3 0,-5 9 0,11 0 0,1 6 15,11-3-15,0-3 16,6-9 0,1-3-16,-1 0 15,0-2 1,-12 8-16,1 0 16,-1 6-16,6 0 15,7 0 1,-1-6-16,0 6 15,-6-6 1,7 3-16,-1 3 16,12 3-1,-6 0-15,12 0 16,-6 3 0,0 0-16,-6 5 15,6 1-15,6-3 16,6 3-1,6-6-15,-6-3 16,0-3 0,5-3-16,1-3 15,6 0 1,-12 6-16,-6 0 16,6 0-16,6 6 15,5 3 1,7-6-16,-18-3 15,6-3 1,5 0-16,7-9 16,0 3-16,-13 0 15,-11 3 1,-6 9-16,6 3 16,-11 3-1,-7 3-15,-6 0 16,-12 0-1,-17-3-15</inkml:trace>
  <inkml:trace contextRef="#ctx0" brushRef="#br0" timeOffset="95714.75">9254 13695 0,'0'0'0,"0"0"0,0 0 16,0 0-1,0 0-15,0 0 16,0 0 0,0 0-16,0 0 15,0 0-15,18-33 16,-12 33-1,5-6-15,-5 6 16,12 0 0,-6 0-16,6-3 15,-1 0-15,1 3 16,0 0 0,0 0-16,0 0 15,-1 3 1,-5 0-16,0-3 15,0 6 1,-6-6-16,6 6 16,-6-6-16,-1 6 15,7 3 1,-6-3-16,0 0 16,0 0-1,0-1-15,0 1 16,0 6-1,-6-3-15,6-3 16,-6 6 0,0-3-16,0 0 15,0-9-15,0 0 16,0 0 0,-12 35-16,6-26 15,0 0 1,-6-3-16,0 6 15,-5-3-15,-1 2 16,0 1 0,6 0-16,-6 0 15,1-3 1,-1 9-16,-6 2 16,1 4-1,-7-3-15,6 2 16,7-8-16,-1 3 15,0-6 1,12-3-16,0-4 16,0-5-1,0 6-15,6-6 16,0 0-16,6 0 16,-6 0-1,0 0-15,0 0 16,48-23-1,-31 17-15,1 3 16,0-3 0,0 6-16,-1 9 15,1 0-15,6 0 16,0 2 0,5 1-16,-5 0 15,0-3 1,-1 3-16,-5-6 15,6-3 1,-7-6-16,13-9 16</inkml:trace>
  <inkml:trace contextRef="#ctx0" brushRef="#br0" timeOffset="102639.187">14508 2431 0,'0'0'0,"0"0"0,51-18 0,-30 3 0,-4 15 16,-5 0-16,0 9 0,-3 3 0,-3 24 0,-6 5 0,-6 15 0,-12 21 0,-12 12 0,-2 21 0,5-10 15,10-29-15,8-17 16,9-25-1,3-11-15,3-9 16,2-3 0,4-6-16,-12 0 15,51-39-15,-1-20 16,18-24 0,-3 0-16,-6 12 15,-11 9 1,-7 18-16,-11 5 15,-7 19 1,-8 2-16,-3 6 16,-3 0-1,-3 6-15,0-9 16,3 7-16,0-4 16,2-12-1,1-9-15,0 13 16,-3-4-1,-6 12-15,0 0 16,-3 3 0,0 4-16,0 5 15,-3 0-15,3 0 16,0 0 0,0 0-16,-39 97 15,16-29 1,-1 9-16,3 12 15,4 3-15,11-15 16,3-21 0,3-12-16,0-14 15,0-15 1,3 0-16,0-4 16</inkml:trace>
  <inkml:trace contextRef="#ctx0" brushRef="#br0" timeOffset="103455.698">15598 2697 0,'0'0'0,"0"0"16,9 42-16,-3-7 16,0 1-1,-3-18-15,0-7 16,-3-5-1,2-6-15,-2 0 16</inkml:trace>
  <inkml:trace contextRef="#ctx0" brushRef="#br0" timeOffset="104196.374">16140 2461 0,'0'0'0,"0"0"0,0 0 15,0 0-15,0 0 16,0-30-1,0 30-15,0 0 16,0 0 0,-68 113-16,32-37 15,12-5 1,15-5-16,9-7 16,6-9-1,6-6-15,0-14 16,0-15-16,3 0 15,5-9 1,7-12-16,20-18 16,19-17-1,8-30-15,-3-6 16,-15 0-16,-12 12 16,-14 17-1,-15 19-15,-6 11 16,-4 6-1,-2 0-15,0 6 16,0 6 0,-3 0-16,0 0 15,0 18-15,-6 18 16,-5 29 0,-1 17-16,3 13 15,6-15 1,3-18-16,6-29 15</inkml:trace>
  <inkml:trace contextRef="#ctx0" brushRef="#br0" timeOffset="105045.776">14381 2248 0,'0'0'0,"0"0"16,6-48-1,0 25-15,0-4 16,3 12-16,6 3 16,17 0-1,21 1-15,33-10 16,24 9-1,-1 6-15,-17-3 16,-21-3-16,-15 1 16,-17 5-1,-12 0-15,-13 0 16,-8 0 0,-6-3-16,-6 3 15,-8-15 1,-16 4-16,-6-7 15,-11-3-15,-3 18 16,5-2 0,10 11-16,8 0 15,12 0 1,7 11-16,8-5 16,0-6-1,47 48-15,9-19 16,6-8-16,3 0 15,-5-9 1,-13-1-16,-14 1 16,-16-3-1,-17 3-15,-12 9 16,-23 8 0,-15 13-16,-1 5 15,16 0-15,5-2 16</inkml:trace>
  <inkml:trace contextRef="#ctx0" brushRef="#br0" timeOffset="105831.774">15897 2165 0,'0'0'0,"0"0"16,0 0-16,50-9 15,24 9 1,30-6-16,2 6 16,-11 0-1,-18 0-15,-6-6 16,-9-3-16,-17-3 15,-16 0 1,-14 1-16,-12-1 16,-3 12-1,-12-30-15,-9 1 16,-5 5 0,-4-6-16,1 13 15,5 5-15,6 12 16,9 0-1,6 0-15,3 6 16,0-6 0,0 0-16,48 29 15,-7-14 1,9 6-16,4 2 16,-16-11-16,-14 3 15,-15 6 1,-24 2-16,-26 16 15,-33 29-15,-24 9 16</inkml:trace>
  <inkml:trace contextRef="#ctx0" brushRef="#br0" timeOffset="106763.582">17262 2680 0,'0'0'0,"0"0"0,53-12 16,-6 12 0,27-6-16,18 6 15,9 0 1,-1 0-16,-8 6 15,-6-6-15,0 6 16,-18-12 0,-15 6-16,-17-6 15,-13 12 1,-17-6-16,-6 0 16</inkml:trace>
  <inkml:trace contextRef="#ctx0" brushRef="#br0" timeOffset="107295.511">17463 2987 0,'0'0'0,"0"0"0,0 0 16,0 0-16,0 0 15,0 0-15,-24-32 16,21 26 0,3 6-16,0-3 15,0 3 1,3-6-16,6 0 16,3 0-1,6 0-15,11-6 16,13 7-1,8-1-15,3 0 16,4-3-16,-1 18 16,0-3-1,-6 0-15,1-1 16,-7-5 0,-5 6-16,-7 0 15,-5 0 1</inkml:trace>
  <inkml:trace contextRef="#ctx0" brushRef="#br0" timeOffset="110069.554">17191 2171 0,'0'0'0,"5"-30"0,-2 18 0,0 0 0,-3 1 0,0 5 0,0 6 0,0-6 0,0 6 0,0 0 0,0 0 0,0 0 0,0 0 0,-35 139 0,11 26 15,0 22 1,1 2-16,2-29 16,6-41-1,6-37-15,6-28 16,3-13-1,3-17-15</inkml:trace>
  <inkml:trace contextRef="#ctx0" brushRef="#br0" timeOffset="110649.978">13896 2023 0,'0'0'0,"9"44"0,-1 18 15,-2 36 1,3 47-16,-6 3 15,0-12 1,-3-6-16,6-11 16,-3-19-1,0-29-15,0-12 16,-3-11-16,6-7 16,0 1-1</inkml:trace>
  <inkml:trace contextRef="#ctx0" brushRef="#br0" timeOffset="111690.112">17658 1774 0,'0'0'0,"-32"-33"0,5 19 15,0-4-15,4 6 16,5 0-16,6-3 16,6 10-1,3-1-15,0 6 16,3-3 0,0 3-16,3-6 15,0 6 1,6 0-16,3 0 15,3 0 1,-15 0-16,41 9 16,-23-3-16,-3 5 15,-6 4 1,-6-3-16,-3-12 16,-9 24-1,0-10-15,-6 7 16,-9-3-16,1-6 15,-1 6 1,9-13-16,6 1 16,6-3-1,3 3-15,6 0 16,3 3 0,12 3-16,14-6 15,16-6-15,17 0 16,12 0-1,9 12-15</inkml:trace>
  <inkml:trace contextRef="#ctx0" brushRef="#br0" timeOffset="114627.122">19189 2437 0,'0'0'0,"0"0"0,0 0 16,12-39-16,-7 34 15,1-4 1,0 3-16,0 0 16,-3 0-16,0 0 15,0 0 1,0 6-16,0-6 15,0 6 1,-3 0-16,0 0 16,0 0-16,-15 65 15,-8-8 1,-7 17 0,-6 8-16,1-11 15,2 6 1,4-6-16,2 0 15,9-17-15,9-7 16,9-20 0,3-7-16,6-8 15,6 0-15,9-12 16,11-12 0,16-11-16,17-31 15,0 1 1,-9 0-16,-12 5 15,-5 4 1,-10 11-16,-5 4 16,-6-4-16,-4 7 15,-2-13 1,0 13-16,-3-4 16,-3-9-1,0 19-15,-3-4 16,-6 3-1,0 10-15,0 2 16,-3-3-16,0 6 16,0 6-1,0 0-15,3 0 16,-24 21 0,-3 23-16,-11 27 15,-1 12-15,7-6 16,5 23-1,12-11-15,7-24 16,8-20 0,5-7-16,10-5 15,6 5-15</inkml:trace>
  <inkml:trace contextRef="#ctx0" brushRef="#br0" timeOffset="114902.291">19914 2955 0,'0'0'0,"0"0"15,0 0-15,0 0 16,0 0-1,0 0-15,0 0 16,0 0-16,0 0 16,0 0-1,-38 68-15,23-21 16,6-11 0,6-7-16</inkml:trace>
  <inkml:trace contextRef="#ctx0" brushRef="#br0" timeOffset="115464.794">19941 2046 0,'0'0'0,"0"0"0,0 0 16,11-35-1,10 8-15,6 12 16,2 4 0,-5 11-16,-6 0 15,-3 5-15,-3 7 16,-4 3 0,-8 6-16,-14 14 15,-16 13 1,-3-1-16,4-11 15,5-7 1,6-11-16,7-9 16,5 6-1,3-10-15,3-5 16,6 6 0,14-6-16,16 6 15,20-6-15,12-6 16,6 6-1,0-6-15,-6 6 16,0 6-16</inkml:trace>
  <inkml:trace contextRef="#ctx0" brushRef="#br0" timeOffset="115827.924">20373 2629 0,'0'0'0,"0"0"0,0 0 16,0 0-16,32 0 16,13-3-1,20-8-15,12-1 16,0-6 0,-6 0-16,-12-3 15,-12 7-15,-5 2 16,-9 0-1,-10-6-15</inkml:trace>
  <inkml:trace contextRef="#ctx0" brushRef="#br0" timeOffset="116043.621">20855 2322 0,'0'0'0,"0"0"15,0 0 1,0 0-16,0 0 16,0 0-16,-35 71 15,2 11 1,-2 16-16,5-3 16,12-24-1,10-21-15,8-5 16</inkml:trace>
  <inkml:trace contextRef="#ctx0" brushRef="#br0" timeOffset="116340.744">21616 2490 0,'0'0'0,"0"0"0,18 42 15,-9-28 1,-3 7-16,-3-15 15,3 0 1,-6-6-16,0 0 16</inkml:trace>
  <inkml:trace contextRef="#ctx0" brushRef="#br0" timeOffset="116594.601">21850 2455 0,'0'0'0,"0"0"0,6 41 15,-3-29-15,0-6 16,0-6 0,-3 0-16,0 0 15,0 0-15,50-24 16,-26 15 0,0 9-16,8 15 15,10 9 1,-1 8-16,-8-5 15,-16-15 1,-8-12-16,0-12 16</inkml:trace>
  <inkml:trace contextRef="#ctx0" brushRef="#br0" timeOffset="117650.541">23194 2233 0,'0'0'0,"0"0"0,0 0 16,0 0-1,30 0-15,-27 0 16,-3 6-1,0-6-15,-21 62 16,-3 21-16,-5 14 16,8 7-1,15-33-15,15-15 16,6-11 0,2-13-16,1 1 15,0-21 1,-3-12-16,0 0 15,2-12-15,16-21 16,14-17 0,18-39-16,9-23 15,-6 11 1,-14 30-16,-16 15 16,-11 29-16,-12 9 15,-6 12 1,-7 6-16,-2 12 15,0-12 1,-8 101-16,-1-12 16,0-6-1,6-7-15,3-16 16,0-16 0,3 0-16,0-2 15</inkml:trace>
  <inkml:trace contextRef="#ctx0" brushRef="#br0" timeOffset="118159.753">23999 2757 0,'0'0'0,"0"0"0,0 0 15,-3 32 1,-6 7-16,-2 5 16,-7 18-1,-3-3-15,0-8 16,7-13-1,5-20-15,6-9 16,3-9-16,3 0 16,-3 0-1,32-21-15,10-29 16,5-7 0,-3-2-16,-5 9 15,-12 17 1,-7 16-16,-5 11 15,-6 0-15,0 6 16,0 6 0,3 6-16,-1 11 15,1 19 1,0 11-16,-3 6 16,6 0-16,3-2 15</inkml:trace>
  <inkml:trace contextRef="#ctx0" brushRef="#br0" timeOffset="118810.106">23825 1665 0,'0'0'0,"0"0"0,32-15 15,4 9 1,8 0-16,3 0 16,4 0-1,-10 6-15,-5 6 16,-7-6 0,-8 6-1,-9 6-15,-9-6 16,-3-6-16,-33 47 15,-17-9-15,-24 19 16,6-4 0,20-12-16,22-14 15,17 0 1,15-4-16,26-2 16,31 12-16,22-16 15,28 1 1,17 3-16,3 6 15</inkml:trace>
  <inkml:trace contextRef="#ctx0" brushRef="#br0" timeOffset="120709.943">14523 3479 0,'0'0'0,"0"0"0,0 0 15,0 0-15,0 0 16,0 0 0,0 0-16,0 0 15,0 0 1,0 0-16,-12 29 16,27-26-16,9 9 15,14 3 1,16 3-16,11 5 15,3-2 1,-3 6-16</inkml:trace>
  <inkml:trace contextRef="#ctx0" brushRef="#br0" timeOffset="121060.394">15944 3627 0,'0'0'0,"0"0"0,42-12 16,-28 3-1,1 3-15,-3 0 16,-3 3 0,-6-3-16,-3 0 15,0 6-15,0 0 16,0 0-1,-24-50-15,12 38 16,4 3 0,2-3-16,6 7 15,3-1 1,3 0-16,8 6 16,19 0-16,23 0 15,24-6 1,0 0-1,-6 0-15</inkml:trace>
  <inkml:trace contextRef="#ctx0" brushRef="#br0" timeOffset="121759.76">17640 4183 0,'0'0'0,"0"0"16,0 0-16,0 0 15,0 0-15,0 0 16,-32-30 0,26 25-16,3-1 15,0 6 1,0-6-16,3 6 16,3-6-16,9 6 15,15-6 1,17 6-16,15-6 15,6 0 1,-5 6-16,-7-6 16,-6 6-1,-2 0-15,-10 6 16,-2 0-16</inkml:trace>
  <inkml:trace contextRef="#ctx0" brushRef="#br0" timeOffset="122094.414">17510 4538 0,'0'0'0,"0"0"16,0 0-16,9-29 15,9 23 1,20-3-16,25 3 16,11 0-1,2 12-15,1-6 16,3 0-1,6-6-15,-6-3 16,-18 3-16,-8 0 16</inkml:trace>
  <inkml:trace contextRef="#ctx0" brushRef="#br0" timeOffset="122481.458">18768 3946 0,'0'0'0,"0"0"0,0 0 15,0 0 1,0 0-16,0 0 16,0 0-16,-9 36 15,-2 61 1,-19 69-16,-8 32 16,-10-26-1,22-62-15,11-33 16,3-21-1,3-24-15,3-5 16,3-21 0,3-6-16,0 0 15</inkml:trace>
  <inkml:trace contextRef="#ctx0" brushRef="#br0" timeOffset="122808.989">19056 3931 0,'0'0'0,"0"0"0,0 0 15,0 0-15,0 0 16,0-26-1,0 26-15,0 0 16,0 0-16,0 0 16,-6 112-1,-3 1-15,0 8 16,6 12 0,-3-23-16,3-27 15,9-18-15,6-15 16,6-11-1</inkml:trace>
  <inkml:trace contextRef="#ctx0" brushRef="#br0" timeOffset="123781.828">19544 4003 0,'0'0'0,"0"0"0,0 0 16,0 0-16,0 0 16,0 0-1,0 0-15,0 0 16,35 0-16,-26 0 15,3 5 1,0 4-16,-3-3 16,0 12-1,-3 0-15,-3 8 16,-6 19 0,-12 8-16,-6 9 15,0 9 1,1 9-16,5-9 15,3-12-15,6-14 16,6-13 0,3-14-16,3-6 15,9-6 1,6-6-16,8-12 16,13-12-16,11-14 15,-3-7 1,-5 4-16,-10-6 15,-2-7 1,-1-8-16,7-18 16,-7-8-1,-2 11-15,-12 35 16,-6 16 0,-7 17-16,-2 9 15,-3 3-15,0-3 16,-11 50-1,-4 21-15,0 18 16,6 11 0,6 13-16,3-19 15,6-22-15,6-19 16,3-18 0,14-5-16,10-15 15</inkml:trace>
  <inkml:trace contextRef="#ctx0" brushRef="#br0" timeOffset="124475.915">19544 3843 0,'0'0'0,"0"0"16,0 0-16,0 0 15,62-27 1,-6 15-16,21-6 16,18-2-16,0 8 15,-18 9 1,-18-3-16,-18 0 15,-11 0 1,-15 0-16,-6 6 16,-6-6-1,-3 6-15,-3-6 16,-3-5-16,-6-10 16,-6 6-1,0 3-15,4 0 16,2 1-1,6 11-15,3-6 16,3 6-16,3 0 16,3 0-1,-6 0-15,38 11 16,-5-5 0,-4 6-16,-5 6 15,-9-9 1,-12 12-1,-15 8-15,-38 30 0,-18 6 16,11-11 0,16-25-16</inkml:trace>
  <inkml:trace contextRef="#ctx0" brushRef="#br0" timeOffset="124925.923">20633 3976 0,'0'0'0,"0"0"0,0 0 16,0 41-16,0 13 16,-3 23-1,0 41-15,-2 12 16,5-23-16,2-39 16,1-12-1,3-21-15,0-11 16,0-6-1</inkml:trace>
  <inkml:trace contextRef="#ctx0" brushRef="#br0" timeOffset="125276.49">20986 3920 0,'0'0'0,"0"0"0,0 0 15,0 0 1,0 0-16,0 0 16,0 0-1,35 44-15,-17 45 16,-6 20-16,-3 30 15,-9-8 1,3-31-16,-6-17 16,0-18-1,-6-14-15,0-19 16,-6-2-16,-3-1 16</inkml:trace>
  <inkml:trace contextRef="#ctx0" brushRef="#br0" timeOffset="125975.741">21299 3538 0,'0'0'0,"0"0"0,0 0 15,0 0-15,0 0 16,0 0-1,24-30-15,-12 24 16,6 6 0,5 0-16,10 6 15,2 3 1,1 3-16,-3 15 16,-13-10-1,-8 1-15,-9-9 16,-12 12-16,-14 8 15,-13-2 1,-2 6-16,2-10 16,9-5-1,7-9-15,8 6 16,6-9 0,6-6-16,6 5 15,12 7-15,29 0 16,30 0-1,15-6-15,2 0 16,-2-3 0,-3 9-16</inkml:trace>
  <inkml:trace contextRef="#ctx0" brushRef="#br0" timeOffset="128308.213">13659 3857 0,'0'0'0,"0"0"15,32-20-15,13 11 16,17-9-1,6 0-15,0 7 16,-3-4 0,6 3-16,15 3 15,0 3-15,-3-6 16,-6 0 0,-6 1-16,9-4 15,6 3 1,-6 9-16,-12-3 15,-3 0 1,-6 6-16,-6-6 16,7 0-1,5 0-15,6 6 16,-3 0-16,-6 0 16,-3 0-1,-6 0-15,-5 0 16,-1 0-16,4 6 15,8-6 1,3 12-16,-3-6 16,-6-6-1,-2 0-15,-4 0 16,0 0 0,4-6-16,5 0 15,9 6 1,0 0-16,-3-6 15,4 6-15,2-12 16,12-5 0,5-4-16,7 6 15,-9 3 1,-15 6-16,-6-5 16,-11 5-16,-13 0 15,-11 6 1,-9 0-1</inkml:trace>
  <inkml:trace contextRef="#ctx0" brushRef="#br0" timeOffset="129360.766">18028 5272 0,'0'0'0,"0"0"15,51 0-15,8 0 16,27 0-1,23 0-15,24-6 16,1 6-16,-10-6 16,18 6-1,0 0-15,-12 6 16,-8-6 0,23 0-16,-9 0 15,-15 0 1,4-6-16,17 12 15,-21-6-15,-17 0 16,-7 0 0,16 0-16,-9 0 15,-16 0 1,-8 0-16,0-6 16,12 0-1,0 0-15,-9 6 16,-12-5-16,-15 5 15,-9-6 1,-8 0-16,-10 6 16,-17 0-1,-9 6-15</inkml:trace>
  <inkml:trace contextRef="#ctx0" brushRef="#br0" timeOffset="140043.38">9947 14716 0,'0'0'0,"0"0"0,0 0 0,0 0 0,0 0 0,0 0 0,0 0 0,29-24 0,7 21 16,5 0-16,12 0 0,19-3 0,22 6 0,7 0 0,-12-6 0,-12 6 16,-12 0-16,-6 0 15,0 0 1,-5 0-16,-1 0 16,-12 6-1,-5 3-15,-13 6 16</inkml:trace>
  <inkml:trace contextRef="#ctx0" brushRef="#br0" timeOffset="140608.754">9976 15023 0,'0'0'0,"0"0"0,0 0 16,0 0-16,0 0 15,0 0 1,0 0-16,0 0 16,0 0-1,0 0-15,0 0 16,0 0-16,0 0 16,48-11-1,-7 2-15,0 9 16,1 0-1,11 0-15,18 6 16,6-3 0,0 0-16,-6-6 15,0 3 1,-17 0-16,-1 0 16,0 0-16,-5 3 15,-1 0 1,-6-1-16,-5 4 15,-7-3 1,-5 3-16,-6 0 16,6 9-16</inkml:trace>
  <inkml:trace contextRef="#ctx0" brushRef="#br0" timeOffset="142462.547">12182 14180 0,'0'0'0,"0"0"15,0 0-15,0 0 16,0 0-16,0 0 16,-77 62-1,-3 21-15,-15 41 16,18-2 0,18-7-16,17-17 15,16-7 1,17-14-16,9-20 15,12-13-15,20-8 16,19-7 0</inkml:trace>
  <inkml:trace contextRef="#ctx0" brushRef="#br0" timeOffset="143372.469">12626 14503 0,'0'0'0,"0"0"0,-18-36 16,12 27 0,0-3-16,3 0 15,0 1-15,0 8 16,0-3 0,0 3-16,0 3 15,3 0 1,0 0-16,-26 56 15,-1 18 1,-8 24-16,-1-7 16,9-11-1,13-15-15,11-14 16,6-13-16,8-5 16,10-1-1,9-2-15,2-15 16,1-9-1,2-12-15,10-6 16,11-21-16,0 1 16,1-19-1,-10-5-15,-6-3 16,-8 9 0,-12-4-16,-7 10 15,-2 0 1,-3 11-16,-3 7 15,-3 2-15,0 9 16,0 0 0,0 0-16,3 1 15,0-4 1,0 6-16,-3 6 16,0-3-1,0 3-15,0 0 16,-1 0-1,1 6-15,-3-5 16,0 5-16,0 0 16,0 0-1,0 0-15,-8 50 16,-4 12-16,-6 24 16,-3 3-1,12-24-15,9-15 16,9-6-1,6-5-15,9-9 16,5-7 0,7-5-16,8-6 15,12 6-15</inkml:trace>
  <inkml:trace contextRef="#ctx0" brushRef="#br0" timeOffset="146675.837">12540 13979 0,'0'0'0,"0"0"16,0 0-16,0 0 15,0 0 1,41-24-16,19 18 16,25 0-1,16-12-15,-15 4 16,-15 2 0,-15 3-16,-14 0 15,-16 0-15,-11 3 16,-3 0-1,-6 0-15,-6-5 16,0 11 0,-9-33-16,3 12 15,-3 1-15,0 2 16,0 6 0,3 3-16,3 3 15,3 3 1,3 3-16,-3 0 15,0 0 1,45 24-16,5 3 16,3 2-16,-2 4 15,-16-1 1,-20 7-16,-24 11 16,-32 21-1,-10 12-15,-2-6 16</inkml:trace>
  <inkml:trace contextRef="#ctx0" brushRef="#br0" timeOffset="147122.541">13653 14612 0,'0'0'0,"0"0"16,0 0-16,0 0 16,44-30-1,10 19-15,8-10 16,0 3-1,-6-3-15,-11 7 16,-13 2-16,-8 6 16,-9 0-1,-6 6-15</inkml:trace>
  <inkml:trace contextRef="#ctx0" brushRef="#br0" timeOffset="147291.135">14029 14381 0,'0'0'0,"0"0"16,-27-35-16,21 29 15,0 0-15,3 3 16,0 3 0,3 0-16,0 0 15,-32 92 1,2 11-16,1 24 16,14-26-1,21-33-15,12-15 16</inkml:trace>
  <inkml:trace contextRef="#ctx0" brushRef="#br0" timeOffset="147821.57">14594 14369 0,'0'0'0,"0"0"0,0 0 16,0 0-16,0 0 15,0 0-15,0 0 16,-17 33 0,-7 38-16,0 27 15,12-10 1,12-20-16,9-11 15,15-4 1,8-15-16,10-8 16,5-21-16,10-9 15,2-15 1,0-14-16,-6-16 16,-14-5-1,-13-21-15,-11 0 16,-12 20-1,-3 13-15,0 11 16,0 13-16,0 2 16,0 0-1,0 6-15,3 0 16,6 3 0,9-6-16,23-6 15,42-17 1,0 2-16,-18 10 15,-12 8-15</inkml:trace>
  <inkml:trace contextRef="#ctx0" brushRef="#br0" timeOffset="148438.057">14449 13878 0,'0'0'0,"0"0"0,0 0 16,0 0-1,-15-35-15,15 26 16,3 3 0,6 0-16,12 0 15,15-3 1,23 3-16,27 0 16,-1 0-16,-11-5 15,-14 2 1,-13-3-16,-14 0 15,-13 0 1,-8 3-16,-6-3 16,-3 6-16,-3-2 15,-3-1 1,0 0-16,-3-3 16,3 0-1,0 3-15,3 3 16,0 3-1,3 0-15,3 3 16,3 0-16,3 0 16,-12 0-1,44 9-15,-11 3 16,2 0 0,-5 15-16,-15 2 15,-15-2-15,-12 29 16,-12 3-1,-8 3-15</inkml:trace>
  <inkml:trace contextRef="#ctx0" brushRef="#br0" timeOffset="148937.427">15755 13917 0,'0'0'0,"0"0"15,0 0-15,0-33 16,0 21 0,0 6-16,3 0 15,0 6 1,6 0-16,-9 0 15,47 39-15,3 29 16,4 24 0,-10 17-16,-17 4 15,-24 11 1,-21 6-16,-21 0 16,-29 4-1,-6-19-15,12-11 16,27-48-16,14-24 15</inkml:trace>
  <inkml:trace contextRef="#ctx0" brushRef="#br0" timeOffset="149511.398">16445 14529 0,'0'0'0,"0"0"0,0 0 16,8-32-1,-2 26-15,-3 3 16,0 3-1,0 0-15,-3 0 16,0 0-16,0 0 16,0 0-1,0 0-15,0 0 16,0 0 0,0 0-16,-9 56 15,12-56 1,0 0-16,0 0 15,3 0-15,0 0 16,-3 0 0,0 0-16,0 0 15,-3 0 1,0 0-16,-3 6 16</inkml:trace>
  <inkml:trace contextRef="#ctx0" brushRef="#br0" timeOffset="150187.395">17324 13872 0,'0'0'0,"0"0"0,-45-12 16,-8 42-16,-30 62 15,0 41 1,27 21-16,32 6 16,27-21-1,12-30-15,24-2 16,20-39-1,12-21-15</inkml:trace>
  <inkml:trace contextRef="#ctx0" brushRef="#br0" timeOffset="150789.366">17564 14319 0,'0'0'0,"0"0"16,0 0-16,0 0 16,0 0-16,0-32 15,0 26 1,0 0-16,0 6 15,0 0 1,0 0-16,0 0 16,-24 77-1,9 0-15,6-6 16,9-15-16,6-12 16,3-5-1,12-13-15,11-5 16,7-12-1,-4-12-15,10-18 16,14-26 0,0-27-16,-6-9 15,-14 12-15,-13 12 16,-8 11 0,-9 13-16,-3 11 15,-3 12 1,-3 7-16,-3 5 15,3 0-15,0 0 16,-30 118 0,22-20-16,11-4 15,8-11 1,10-18-16,15-20 16,11-19-1,3-20-15</inkml:trace>
  <inkml:trace contextRef="#ctx0" brushRef="#br0" timeOffset="151311.473">17638 13866 0,'0'0'0,"0"0"16,0 0-16,-30-26 15,27 20 1,3 6-16,0 0 16,62-12-16,-9 0 15,7 3 1,-4-3-16,-6 6 15,-8 1 1,-13-1-16,-8 0 16,-12-3-1,-6-3-15,-3 6 16,0 6-16,0 0 16,-24-38-1,15 26-15,3-3 16,3 9-1,3-6-15,6 3 16,6-3 0,12-5-16,8 11 15,4 3-15,-1 9 16,-5 3 0,-12 8-16,-15-2 15,-15 15 1,-6 11-16,-6 10 15</inkml:trace>
  <inkml:trace contextRef="#ctx0" brushRef="#br0" timeOffset="151484.723">18990 14485 0,'0'0'0</inkml:trace>
  <inkml:trace contextRef="#ctx0" brushRef="#br0" timeOffset="151915.9">18561 14408 0,'0'0'0,"0"0"0,-18-36 16,18 30-1,9-2-15,15 2 16,20-6 0,19-9-16,8 3 15,3 4-15,0-4 16,-18 9 0,-24 9-16,-14 3 15,-9 3 1</inkml:trace>
  <inkml:trace contextRef="#ctx0" brushRef="#br0" timeOffset="152070.874">18940 13937 0,'0'0'16,"0"0"-16,0 0 15,-6 57-15,-15 31 16,-8 28-16,-1 38 15,7 11 1</inkml:trace>
  <inkml:trace contextRef="#ctx0" brushRef="#br0" timeOffset="152804.487">19286 14159 0,'0'0'0,"0"0"0,0 0 16,0 0-1,0 0-15,0 0 16,0 0 0,0 0-16,0 0 15,0 0 1,0 0-16,12 65 15,0 24-15,12 15 16,5-21 0,7-21-16,14-24 15,12-11 1,-2-21-16,-10-12 16,3-39-1,-2-11-15,-10-15 16,-11-3-1,-16 6-15,-8 18 16,-6 17-16,0 13 16,0 2-1,0 6-15,3 9 16,0 0 0,6 3-16,12 3 15,29 6 1,42 15-16</inkml:trace>
  <inkml:trace contextRef="#ctx0" brushRef="#br0" timeOffset="153387.827">19251 13724 0,'0'0'0,"0"0"0,0 0 15,0 0-15,0 0 16,47-32-1,15 14-15,27 0 16,0 3-16,-9-2 16,-12 8-1,-15-3-15,-14 0 16,-13 0 0,-11 6-16,-6-6 15,-9-2 1,-3 2-16,-6-3 15,-3-9-15,-2 7 16,-4-4 0,3 3-16,3 3 15,3 6 1,3 1-16,4 2 16,2 3-1,5-3-15,7 6 16,12 12-16,20 8 15,10 19 1,-13-1-16,-17-8 16,-24-3-1,-15-1-15,-18 13 16,-20 11-16</inkml:trace>
  <inkml:trace contextRef="#ctx0" brushRef="#br0" timeOffset="154053.75">20444 13698 0,'0'0'0,"0"0"15,24 29-15,-4 27 16,-2 51-16,-15 41 16,-27 44-1,-38 45-15,-24 0 16,-5-12-1</inkml:trace>
  <inkml:trace contextRef="#ctx0" brushRef="#br0" timeOffset="156871.718">6246 15538 0,'0'0'0,"0"0"0,0 0 16,-29-23-16,17 17 16,6 3-1,-6-3-15,6 3 16,0 0-1,6 3-15,-6 3 16,-6 9 0,7 14-16,-7-2 15,6 9-15,0-1 16,0-2 0,6-4-16,6 7 15,6-3 1,0 2-16,-1 1 15,1-1-15,0-2 16,0-1 0,0-5-16,0 6 15,-1-7 1,1-5-16,0-6 16,-6 0-1,6-6-15,0-3 16,0 0-1,-7-3-15,7 0 16,-6 0-16,0 0 16,6 0-1,-12 0-15,18-6 16,0 0 0,-7 0-16,7-6 15,-6 6-15,0 3 16,0-3-1,-1 0-15,1 0 16,0 0 0,0-5-16,12 2 15,-1-9-15,13-6 16,-1-2 0,-5 8-16,-6 3 15,-7 3 1,-5 3-16,6 4 15,-6-1 1,6 0-16,-1 0 16,1 0-1,-6 0-15,6 3 16,-6 0-16,-1 0 16,-5 3-1,6 0-15,0 3 16,6 3-1,0 0-15,-1 0 16,13 9 0,0-1-16,5 1 15,-5 3-15,-1 3 16,1-1 0,0-2-16,-7 6 15,-5-4 1,0-2-16,-1-3 15,-5-3 1,-6-3-16,6 0 16,-6-6-16,0 3 15,-6-1 1,6-5-16,-6 0 16,6-5-1,-6 5-15,6-6 16,0-3-1,0-3-15,-1 0 16,1 0 0,0-3-16,0-2 15,6 2-15,0-3 16,0 3 0,0 0-16,-1 1 15,1 2 1,0 3-16,0-3 15,0 6-15,0 0 16,5 3 0,7-3-16,6 1 15,-1-1 1,1 0-16,-1 6 16,1-6-1,-6 6-15,-1 0 16,1 0-16,-6 0 15,0 0 1,-1 0-16,1 0 16,-6 0-1,6 0-15,-6 0 16,5 0-16,1 6 16,0-6-1,0 6-15,5-3 16,7 2-1,-6 1-15,5 0 16,7 0 0,-7 0-16,7 0 15,-7-3-15,1 0 16,-6-3 0,-6 0-16,5-3 15,-5 0 1,6-3-16,-1-6 15,1 3-15,0-8 16,5-1 0,7-3-16,-7-2 15,-5-4 1,0 9-16,-6-3 16,-1 10-1,-11-10-15,6 3 16,-12 0-16,6-5 15,-6-1 1,-6 0-16,6-2 16,-6 8-1,0-3-15</inkml:trace>
  <inkml:trace contextRef="#ctx0" brushRef="#br0" timeOffset="162005.282">7300 16423 0,'0'0'0,"0"0"0,0 0 0,-12-29 0,6 14 0,0 0 0,1 3 0,5 3 0,-6-3 0,0 7 0,6 5 0,-6-6 0,6 6 0,0 0 15,0 0-15,-6 68 16,6-9 0,6 12-16,6-3 15,-1-9-15,1-14 16,0-13-1,0-2 1,-6-15-16,6-1 16,-6-11-16,-6-3 15,0 0-15,29-41 16,-11-12 0,-6-4-1,-6 10-15,0 9 16,-6 8-16,0 9 15,0 3 1,0 10-16,0 2 16,6 3-1,-6 6-15,11 9 16,7 26-16,24 21 16,11 12-1,0-15-15,-5-23 16,-13-12-1,-5-15-15,-7-12 16,1-15-16,0-17 16,-6-25-1,-7-25-15,7-66 16,18-53 0</inkml:trace>
  <inkml:trace contextRef="#ctx0" brushRef="#br0" timeOffset="170786.398">19405 15310 0,'364'12'0</inkml:trace>
  <inkml:trace contextRef="#ctx0" brushRef="#br0" timeOffset="172400.865">21027 14298 0,'0'0'0,"0"0"0,0 0 16,0 0-16,21-35 15,-15 35 1,0-6-16,3 3 16,2-3-1,10 0-15,12 0 16,17-6-1,39 3-15,23-2 16,-8-1-16,-15 6 16,-15 6-1,-3-6-15,-9 3 16,-12 0 0,-17 3-16,-10 3 15</inkml:trace>
  <inkml:trace contextRef="#ctx0" brushRef="#br0" timeOffset="173017.477">21181 14556 0,'0'0'0,"0"0"0,0 0 15,0 0-15,0 0 16,0 0 0,0 0-16,0 0 15,12-30 1,-12 27-16,3-3 16,0 6-1,3 0-15,8 0 16,13 0-1,26-6-15,30-5 16,6-4-16,0 3 16,-12 12-1,0 0-15,3 6 16,3-12-16,8 0 16</inkml:trace>
  <inkml:trace contextRef="#ctx0" brushRef="#br0" timeOffset="176335.188">22655 13810 0,'0'0'0,"0"0"0,0 0 0,0 0 0,0 0 15,0 0-15,0 0 0,0 0 0,0 0 0,0 0 0,0 0 0,0 0 0,18 50 0,-24 21 0,-6 18 0,-3 6 16,4-12-16,2-6 16,9-9-16,6-15 15,5-3 1,4-17-16,6-6 15,3-16 1,5-11-16,13-11 16,20-22-1,9-20-15,-9-9 16,-15-1-16,-11 4 16,-12 9-1,-10 3-15,-2-1 16,-3 7-1,-3 8-15,-3 10 16,0 8 0,-3 3-16,0 6 15,0 0-15,0 15 16,0 15 0,0 20-16,0 24 15,6 3 1,3-6-16,6 0 15,11-20 1,7-10-16</inkml:trace>
  <inkml:trace contextRef="#ctx0" brushRef="#br0" timeOffset="177003.374">22581 13458 0,'0'0'0,"0"0"16,0 0-16,0 0 16,0 0-16,33 6 15,8 0 1,24 3-16,12-9 15,6-3 1,-6-9-16,-15 0 16,-20 0-1,-16-3-15,-8 6 16,-9-2-16,-6-1 16,-3 12-1,0 0-15,0 0 16,-21-45-1,12 31-15,4 2 16,-1 0 0,3 6-16,3 0 15,0 6 1,3-3-16,0 3 16,2 0-16,-5 0 15,33 3 1,-12 3-16,-1 6 15,-2 3 1,-9 8-16,-12 16 16,-12 23-16,-2 6 15,11 0 1,12 3 0</inkml:trace>
  <inkml:trace contextRef="#ctx0" brushRef="#br0" timeOffset="177391.854">23611 14088 0,'0'0'0,"0"0"15,0 0-15,0 0 16,0 0-16,0 0 16</inkml:trace>
  <inkml:trace contextRef="#ctx0" brushRef="#br0" timeOffset="178183.349">24035 13828 0,'0'0'0,"0"0"0,0 0 16,0 0-16,0 0 15,-24 71 1,-6 18-16,-8 26 16,17-20-1,18-24-15,12-9 16,12-18-16,3-11 15,2-18 1,1-15-16,2-6 16,7-15-1,14-29-15,15-21 16,-2-18-16,-19 6 16,-14 12-1,-13 27-15,-8 17 16,-3 6-1,-3 9-15,0 1 16,0 5 0,-3 6-16,0 6 15,0 11 1,0 28-16,0 26 16,6 15-16,9-4 15,14-13 1,13-28-16,5-17 15</inkml:trace>
  <inkml:trace contextRef="#ctx0" brushRef="#br0" timeOffset="178888.582">23813 13419 0,'0'0'0,"-21"-38"16,12 29-16,3-3 16,3 0-16,0 6 15,6 6 1,12-5-16,26 2 15,28-3 1,13-3-16,13 6 16,18-3-1,-16-6-15,-26 3 16,-23 0-16,-19 0 16,-11 4-1,-9-1-15,-6 0 16,-6-3-1,-9-3-15,-9 0 16,-5 0-16,2 0 16,0 4-1,10-4-15,2 9 16,6 0 0,6 0-16,6 3 15,-6 0 1,50 9-16,-2 3 15,5 2-15,-3 4 16,-11 0 0,-13-3-16,-14 2 15,-15 7 1,-32 29-16,-54 45 16</inkml:trace>
  <inkml:trace contextRef="#ctx0" brushRef="#br0" timeOffset="180383.139">25145 14050 0,'0'0'0,"0"0"0,0 0 16,0 0-1,59 0-15,12 3 16,21-3-1,6-3-15,-1 0 16,-8 0 0,-9-9-16,-21 0 15,-17 0-15,-13-8 16</inkml:trace>
  <inkml:trace contextRef="#ctx0" brushRef="#br0" timeOffset="180566.87">25506 13727 0,'0'0'0,"0"0"16,0 0-16,0 0 16,-21 77-1,-2 30-15,-1 41 16,9 14-16,6-5 15</inkml:trace>
  <inkml:trace contextRef="#ctx0" brushRef="#br0" timeOffset="181081.792">26057 13668 0,'0'0'0,"0"0"0,0 0 15,0 0-15,11 68 16,-2 24-16,3 17 16,9 1-1,11-15-15,16-13 16,-1-31-1,1-19-15,-7-11 16,-8-15 0,-4-9-16,1-15 15,8-26 1,7-33-16,-13-6 16,-11 12-16,-9 21 15,-9 17 1,-3 9-16,-6-2 15,-6 8 1,-6-3-16</inkml:trace>
  <inkml:trace contextRef="#ctx0" brushRef="#br0" timeOffset="181731.829">25992 13197 0,'0'0'0,"0"0"16,0 0-1,0 0-15,0 0 16,82 3-16,10 3 15,3-3 1,-6-6-16,-9 0 16,-12-11-1,-9 2-15,-18-3 16,-14-3-16,-15 0 16,-9-2-1,-9 2-15,-9-9 16,-3 4-1,1 2-15,5 6 16,3 3 0,6 6-16,3 6 15,3 0-15,6 0 16,14 6 0,16 3-16,2 6 15,-2 9 1,-13-1-16,-26 7 15,-26 17 1,-30 24-16,2 15 16,13 0-16</inkml:trace>
  <inkml:trace contextRef="#ctx0" brushRef="#br0" timeOffset="182051.733">26995 13851 0,'0'0'0,"0"0"0,0 0 16,0 0-16,0 0 15,0 0 1,-27 36-16</inkml:trace>
  <inkml:trace contextRef="#ctx0" brushRef="#br0" timeOffset="182640.265">27241 13615 0,'0'0'0,"0"0"0,0 0 16,0 0-1,0 0-15,0 0 16,0 0-16,6 53 16,-9 3-1,9 15-15,11 15 16,19-3-1,2-21-15,-2-18 16,-3-11-16,-4-21 16,-2-3-1,5-18-15,10-15 16,11-29 0,0-18-16,-8-6 15,-13 15-15,-8 17 16,-6 13-1,-3 8 1,-4 3-16,-2 7 16,0 2-16,-3 0 15,-3 6 1,-3 6-16,0 0 16</inkml:trace>
  <inkml:trace contextRef="#ctx0" brushRef="#br0" timeOffset="183248.534">27149 13138 0,'0'0'0,"0"0"16,0 0-16,0 0 15,0 0 1,41-9-16,13 1 16,14-1-16,0-3 15,0-3 1,-9-3-16,-14 6 16,-16-2-16,-14-4 15,-9 6 1,-9-9-1,-6 4-15,-3-10 16,3 12-16,0 0 16,4 1-1,5 8-15,3 3 16,11-3 0,19-3-16,14 0 15,1 3 1,-10 6-16,-2 6 15,-7 21-15,-11 8 16,-15 4 0,-36 14-16,-50 45 15,-38 17-15</inkml:trace>
  <inkml:trace contextRef="#ctx0" brushRef="#br0" timeOffset="184848.399">28135 13772 0,'0'0'0,"0"0"0,0 0 15,0 0-15,0 0 16,0 0-16,0 0 16,0 0-1,-15-33-15,36 33 16,17-3 0,21 3-16,15 0 15,12-3 1,15-3-16,-12 0 15,-21-9 1,-21 4-16,-11-10 16</inkml:trace>
  <inkml:trace contextRef="#ctx0" brushRef="#br0" timeOffset="185050.106">28472 13372 0,'0'0'0,"0"0"0,0 0 16,0 0-1,0 0-15,0 0 16,-26 53 0,5 51-16,-3 50 15,15 29 1,15 16-16</inkml:trace>
  <inkml:trace contextRef="#ctx0" brushRef="#br0" timeOffset="190464.294">14733 15263 0,'0'0'0,"0"0"0,0 0 0,0 0 16,0 0-16,0 0 16,42 9-1,-18 12-15,8 2 16,4 10 0,8 0-16,3-1 15,4-2 1,8 8-16,9-5 15,3 5-15,0 7 16,-6-7 0,-3-2-16,-2-7 15,11-11 1,15 3-16,-7-10 16,-5-5-1,-5-6-15,5 0 16,20 0-16,16-6 15,-7 3 1,-11-5-16,9-13 16,11-12-1,13 1-15,-4-24 16,-5 5-16,23-2 16,0-3-1,-27 5-15,-23 10 16,9-12-1,2 5-15,-11 4 16,-9 0 0</inkml:trace>
  <inkml:trace contextRef="#ctx0" brushRef="#br0" timeOffset="194214.484">22368 6204 0,'0'0'0,"0"0"16,0 0-16,0 0 0,0 0 0,0 0 0,0 0 0,0 0 0,9 65 0,-24 1 0,-6 34 0,1 10 0,2-10 0,6-26 0,9-20 15,3-19-15,6-8 16,3-10-1,9 1-15,17-12 16,13-12 0,17-15-16,21-26 15,8-30 1,-2 3-16,-6 0 16,-21 9-16,-21 9 15,-14 17 1,-12 7-16,-9 11 15,-3 3 1,0 7-16,-3 5 16,-3 6-16,0 6 15,0 5 1,-6 22-16,-6 32 16,3 18-1,12 6-15,3-18 16,3-15-1,2-18-15,7-14 16,0-15 0</inkml:trace>
  <inkml:trace contextRef="#ctx0" brushRef="#br0" timeOffset="194796.695">22327 5882 0,'0'0'0,"0"0"0,0 0 15,0 0 1,0 0-16,0 0 15,62 6 1,-3-6-16,18 0 16,0 0-1,3-6-15,-3-6 16,-21-9 0,-20 12-16,-16-8 15,-11 5-15,-9 6 16,0 6-1,0 0-15,0 0 16,-74-42 0,56 31-16,7 5 15,2 0-15,6 0 16,3 0 0,3 0-16,3 6 15,3 0 1,-9 0-16,32 18 15,1-1 1,-1 4-16,-5 6 16,-9-4-1,-15-5-15,-15-3 16,-15 18-16,-8-1 16,5 13-1,6-7-15</inkml:trace>
  <inkml:trace contextRef="#ctx0" brushRef="#br0" timeOffset="195173.194">23455 6435 0,'0'0'0,"0"0"0,-18 45 16,15-25-1,6-5-15,3-9 16</inkml:trace>
  <inkml:trace contextRef="#ctx0" brushRef="#br0" timeOffset="195579.918">23810 6059 0,'0'0'0,"0"0"0,0 0 16,0 0-16,0 0 16,0 0-16,15 59 15,-30 27 1,-9 24-16,9 11 16,9-17-1,18-21-15,18-18 16,20-21-1,6-8-15,4-22 16,-1-14-16,18-17 16,6-25-1,-3-26-15,-15 3 16,-27 3 0,-17 9-16,-15 11 15,-9 10 1,-3 5-16,-3 6 15,0 9-15,3 12 16</inkml:trace>
  <inkml:trace contextRef="#ctx0" brushRef="#br0" timeOffset="196046.428">23721 5740 0,'0'0'0,"0"0"15,0 0-15,71-24 16,-12 18 0,9 6-16,-3 0 15,-2 0 1,-4-9-16,-12 3 15,-5 0-15,-10-3 16,-8-8 0,-12-7-16,-12 3 15,-9-5-15,-9 2 16,-3-3 0,1 7-16,5 8 15,6 0 1,6 6-16,6 6 15,9-6 1,23 6-16,24 0 16,7 6-16,-13 12 15,-15 14 1,-20 13-16,-24 8 16,-47 36-1,-3 6-15,2 5 16</inkml:trace>
  <inkml:trace contextRef="#ctx0" brushRef="#br0" timeOffset="196413.312">24754 6240 0,'0'0'0,"0"0"16,0 0-16,74-15 16,-6 15-1,0 0-15,0 0 16,-8 0 0,-13 0-16,-17 6 15,-13 3-15</inkml:trace>
  <inkml:trace contextRef="#ctx0" brushRef="#br0" timeOffset="196596.58">24648 6450 0,'0'0'0,"0"0"0,71 12 15,6 0 1,8-6-16,-2-6 15,27-12 1,38-21-16,21-17 16</inkml:trace>
  <inkml:trace contextRef="#ctx0" brushRef="#br0" timeOffset="197131.454">25518 6092 0,'0'0'15,"0"0"-15,0 0 0,-18-27 16,15 21-1,3 6-15,0 0 16,0 0 0,0 0-16,0 0 15,9 83 1,-3-18-16,6 6 16,6-3-16,14 3 15,13-3 1,11-14-16,0-16 15,-6-14 1,-11-15-16,-13-9 16,-2-9-1,-3-9-15,0-20 16,-1-13 0,-5-20-16,6-23 15,0 2-15,2 24 16,4 26-1,2 13-15,7 11 16,5 3 0,7 3-16,2 1 15,-8 2 1,-7-3-16</inkml:trace>
  <inkml:trace contextRef="#ctx0" brushRef="#br0" timeOffset="197646.239">25447 5657 0,'0'0'0,"0"0"0,68 12 16,-6-6-1,9-6-15,-6-6 16,-11 6 0,-7-6-16,-9 0 15,-8-6 1,-9 0-16,-9-3 15,-9 4-15,-3 11 16,-15-27 0,0 15-16,-6-6 15,0-2 1,7 11-16,2 3 16,6 0-16,6 0 15,6 0 1,6 6-16,8-6 15,1 12 1,3 0-16,-1 15 16,-11 23-1,-15 6-15,-41 33 16,-24 56-16,-6 15 16</inkml:trace>
  <inkml:trace contextRef="#ctx0" brushRef="#br0" timeOffset="197940.76">26453 6462 0,'0'0'0,"0"0"16,0 0-16,9 44 15</inkml:trace>
  <inkml:trace contextRef="#ctx0" brushRef="#br0" timeOffset="198534.485">26927 5988 0,'0'0'0,"0"0"16,0 0-16,-12 71 16,0 21-1,0 9-15,9-7 16,6-23-1,6-14-15,6-10 16,6-23-16,3-7 16,-4-14-1,7-9-15,5-14 16,10-25 0,2-14-16,1-18 15,-4 3 1,-11 24-16,-12 23 15,-7 15 1,-5 12-16,-3 9 16,0 6-16,3 24 15,0 5 1,3 0-16,0-5 16,0-1-16</inkml:trace>
  <inkml:trace contextRef="#ctx0" brushRef="#br0" timeOffset="199047.365">26613 5586 0,'0'0'0,"0"0"0,0 0 16,0 0-16,62 21 15,-2-16 1,22-10-16,1 2 15,-6-9 1,-17 0-16,-22 0 16,-17 6-16,-12-6 15,-9 3 1,0 9-16,0 0 16,-45-50-1,19 32-15,2-2 16,6 11-1,6-3-15,9 6 16,6 6 0,6 0-16,21 6 15,20 6-15,6 17 16,-5 13 0,-22 11-16,-26 6 15,-24 24 1</inkml:trace>
  <inkml:trace contextRef="#ctx0" brushRef="#br0" timeOffset="200320.459">22099 7139 0,'0'0'0,"0"0"15,0 0-15,0 0 16,0 0 0,26 33-16,-2-9 15,12 2 1,5 7-16,6-6 16,4-4-1,-1-2-15,-6-9 16,-8 0-16,-3-12 15,-1 0 1,1-6-16,2-6 16,1-3-1,-1-6-15,7-2 16,-1-4-16,3-3 16,1 4-1,-1 2-15,-5-3 16,-10 16-1,-5 2-15,-3 3 16,-3 0 0,-1 6-16,1 0 15,3 6 1,5 3-16,4 8 16,0 7-16,2 3 15,1 5 1,-1 1-16,4 2 15,-1-5 1,1-12-16,-6 0 16,-4-7-1,-5-5-15,-3-6 16,2-6 0,4-11-16,9-10 15,5-17-15,-2 2 16,-7 10-1,-5 5-15,0 15 16,-1 3 0,7 3-16,11 6 15,24 0 1,18 0-16,15-6 16,6 6-16,-13-11 15,-20 2 1,-26-3-16,-27 6 15,-12 0 1</inkml:trace>
  <inkml:trace contextRef="#ctx0" brushRef="#br0" timeOffset="205294.572">24585 6118 0,'0'0'0,"0"0"0,0 0 0,0 0 0,0 0 0,0 0 0,0 0 0,0 0 0,0 0 0,-35 6 0,35-6 0,-56 42 0,-4 5 0,13 4 0,23 8 0,13 3 0</inkml:trace>
  <inkml:trace contextRef="#ctx0" brushRef="#br0" timeOffset="207261.515">25645 7299 0,'0'0'0,"0"0"16,0 0-16,0 0 15,0 0 1,-32 0-16,26 0 15,0 0 1,0 0-16,3 0 16,3 0-1,0 0-15,0 0 16,98-14-16,44-4 16,53 0-1,9 6-15,-29 3 16,-27 9-1,-18 12-15,-32-3 16,-24-6 0,-18-6-16,-14 0 15,-13-9 1,-17-6-16,-12 4 16</inkml:trace>
  <inkml:trace contextRef="#ctx0" brushRef="#br0" timeOffset="212031.59">29135 13653 0,'0'0'0,"0"0"0,0 0 0,0 0 0,0 0 0,0 0 0,6-35 0,-3 26 0,3-9 0,6 3 0,6-8 0,5 2 0,10-9 15,0 4-15,-4 5 0,-5 6 16,-6 6-1,-4 3-15,1 0 16,0 6 0,3 6-16,8 9 15,4 3 1,3 9-16,-7 2 16,-8 10-1,-15-1-15,-12 9 16,-15 16-16,-29 25 15,-27 16 1,-18-9-16,4-13 16,23-22-1,14-16-15,19-14 16,11-13 0,13-8-16,8-3 15,6 0-15,3-3 16,8 0-1,34-3-15,23 0 16,6-3 0,-6 0-16,-12 3 15,1 3 1,19 9-16,28 6 16,-9 8-16,-12 1 15</inkml:trace>
  <inkml:trace contextRef="#ctx0" brushRef="#br0" timeOffset="212469.255">30106 13843 0,'0'0'0,"0"0"0,0 50 15,0-15 1,6 16-16,6 8 16</inkml:trace>
  <inkml:trace contextRef="#ctx0" brushRef="#br0" timeOffset="213280.113">30574 13452 0,'0'0'0,"0"0"0,0 0 15,0 0-15,0 0 16,30-21 0,-24 21-16,0 12 15,-1 9 1,-2 23-16,-11 33 15,-10 24-15,-6 2 16,3-2 0,10-27-16,11-27 15,8-11 1,10-13-16,9-2 16,5-12-1,4-9-15,2-9 16,10-23-16,-4-7 15,-5-8 1,-7-9-16,-5-1 16,2-2-1,1-6-15,-6 3 16,-7 12-16,-8 11 16,-3 18-1,-3 4 1,0 11-16,-3 3 15,0 3-15,0 0 16,0 0 0,-35 118-16,17-29 15,3 20-15,12-26 16,9-21 0,9-17-16,3-13 15</inkml:trace>
  <inkml:trace contextRef="#ctx0" brushRef="#br0" timeOffset="213860.09">30382 13067 0,'0'0'0,"0"0"16,0 0 0,0 0-16,0 0 15,74 12 1,14-6-16,7-3 15,-6-3 1,6-6-16,-15-3 16,-18-3-16,-18 3 15,-17-2 1,-12-1-16,-9 0 16,-6 0-16,0 12 15,-27-35 1,0 5-1,4 12-15,2-2 16,6 11-16,6 0 16,3 6-1,6 0-15,0 3 16,0 0-16,60 24 16,-10 2-1,0 7-15,-14 2 16,-22-2-1,-19-1-15,-31 25 16,-14 8 0,5 12-16,10 5 15</inkml:trace>
  <inkml:trace contextRef="#ctx0" brushRef="#br0" timeOffset="214087.526">31394 13706 0,'0'0'0,"0"0"16,0 0-16,-3 39 15,-3-15 1,0 2-16</inkml:trace>
  <inkml:trace contextRef="#ctx0" brushRef="#br0" timeOffset="214657.826">31669 13387 0,'0'0'0,"0"0"0,0 0 0,39-12 15,-27 12 1,0 6-16,-4 6 16,-2 26-1,-6 21-15,-6 27 16,-2 0-1,5 9-15,14-3 16,10-16 0,6-19-16,2-19 15,10-11-15,5-18 16,7-15 0,14-30-16,3-29 15,-6-27 1,-12-8-16,-11-4 15,-16 21 1,-5 27-16,-9 21 16,-3 14-16,0 6 15,-3 3 1,0 6-16,3 6 16,-3 6-1,0-6-15</inkml:trace>
  <inkml:trace contextRef="#ctx0" brushRef="#br0" timeOffset="-214136.588">31749 12869 0,'0'0'0,"0"0"0,0 0 16,0 0-16,0 0 16,0 0-1,0 0-15,0 0 16,54 12-1,40-6-15,13-9 16,-15-6 0,-18-3-16,-21 6 15,-18-6-15,-11 0 16,-12 4 0,-6-4-16,-6 0 15,0 12 1,0 0-16,-18-53 15,6 35-15,0 3 16,4 3 0,2 0-16,3 9 15,3 0 1,0 3-16,3 0 16,-3 0-1,20 12-15,13 6 16,32 9-16,6 5 15,-12 7 1,-26-4-16,-39 4 16,-30 14-1</inkml:trace>
  <inkml:trace contextRef="#ctx0" brushRef="#br0" timeOffset="-208353.382">16995 16586 0,'0'0'0,"0"0"0,0 0 0,0 0 0,50-41 0,24 14 0,24 6 0,0 3 0,2 13 0,7-1 0,-15 3 0,-18 6 0,-15 6 0,-18-1 16,-8 4-16</inkml:trace>
  <inkml:trace contextRef="#ctx0" brushRef="#br0" timeOffset="-208081.965">16954 16838 0,'0'0'0,"0"0"16,0 0-16,0 0 15,83-9 1,8 6-16,19 0 16,2-3-1,22 0-15,-19 12 16,-17 12 0,-15 11-16,-18-11 15,-12 3-15</inkml:trace>
  <inkml:trace contextRef="#ctx0" brushRef="#br0" timeOffset="-207687.564">18250 16266 0,'0'0'0,"0"0"0,0 0 15,-3-29 1,3 23-16,0 0 16,0 0-1,0 3-15,0 3 16,0 0-1,0 0-15,0 115 16,-11 19 0,-1 14-16,-9-9 15,6-30-15,3-23 16,3-24 0,3-9-16,4-11 15,-4-15 1,0-10-16</inkml:trace>
  <inkml:trace contextRef="#ctx0" brushRef="#br0" timeOffset="-207353.652">18437 16435 0,'0'0'16,"0"0"-16,3-32 15,0 17-15,0-3 16,0 3 0,0 3-16,0 0 15,0 12-15,-3 0 16,0 0-1,0 0-15,0 122 16,-9-19 0,-3 13-16,0-16 15,6 7-15,3-9 16,0 2 0</inkml:trace>
  <inkml:trace contextRef="#ctx0" brushRef="#br0" timeOffset="-206550.896">18875 16509 0,'0'0'0,"0"0"0,-18-32 16,15 14-16,0-6 15,0 6 1,3-2-16,0 8 16,0-3-1,0 9-15,0 0 16,-3 6-16,3 0 15,0 0 1,-23 83-16,8 6 16,6 0-1,6-18-15,6-12 16,6-12-16,6-11 16,2-13-1,4-8-15,0-9 16,0-9-1,14-15-15,10-14 16,2-19 0,-6-14-16,-5-12 15,-10 15 1,-8 12-16,-6 11 16,-3 7-16,-3 5 15,0 10 1,-3 2-16,0 6 15,0 0 1,0 3-16,0 6 16,0 0-16,0 0 15,-1 12 1,1 9-16,3 29 16,-3 27-1,3 0-15,3-3 16,9-9-1,3-9-15</inkml:trace>
  <inkml:trace contextRef="#ctx0" brushRef="#br0" timeOffset="-205771.551">18609 15947 0,'0'0'0,"0"0"0,0 0 16,0 0-1,0 0-15,0 0 16,0 0 0,44-30-16,12 21 15,15 3 1,15 0-16,9-5 15,-15-1 1,-21 0-16,-18-3 16,-17 9-16,-12 0 15,-6-3 1,-3 4-16,-3-7 16,-9 0-1,-3 0-15,-6-9 16,3 6-1,4 1-15,2-1 16,3 9-16,3 0 16,3 3-1,3 3-15,-3 0 16,0 0 0,47 21-16,-29-6 15,-6 2 1,-12 10-16,-18 17 15,-17 30-15,-1 18 16,3 12 0</inkml:trace>
  <inkml:trace contextRef="#ctx0" brushRef="#br0" timeOffset="-205104.557">19458 16204 0,'0'0'0,"0"0"0,0 0 16,0 0 0,0 0-16,0 0 15,-18 33 1,18 17-16,-3 48 15,0 14 1,0-11-16,1-21 16,-4-24-16,3-6 15,0-23 1,3-9-16,0-12 16,3-6-1,-3 0-15,0 0 16,38-107-16,-11 45 15,-1-3 1,-8-6-16,-3 3 16,-9 14-1,0 16-15,0 8 16,0 10 0,0 5-16,-1 6 15,1 9-15,6 9 16,3 12-1,6 35-15,2 41 16,-8 10 0,-9-15-16,-6-15 15,-6-12 1,9-18-16,3-8 16</inkml:trace>
  <inkml:trace contextRef="#ctx0" brushRef="#br0" timeOffset="-204621.451">19716 15719 0,'0'0'0,"0"0"0,0 0 15,0 0 1,0 0-16,0 0 15,29-24-15,-8 21 16,3 6 0,-1 3-16,-2 3 15,-6 0 1,-6 12-16,-9-4 16,-9 7-1,-3 3-15,3-1 16,3 1-1,6-3-15,9 2 16,24 10-16,53-1 16,29-17-1,18-12-15</inkml:trace>
  <inkml:trace contextRef="#ctx0" brushRef="#br0" timeOffset="-202102.721">20275 16524 0,'0'0'0,"0"0"0,0 0 16,0 0-16,59-6 15,30 6 1,33-6-16,-1-3 16,-6-3-1,-8 0-15,-36 12 16,-33 0-16,-17 6 16</inkml:trace>
  <inkml:trace contextRef="#ctx0" brushRef="#br0" timeOffset="-201869.471">20542 16260 0,'0'0'0,"0"0"0,0 0 16,-3 36-16,-12 32 16,-9 59-16,0 15 15,13-3 1,5-2 0</inkml:trace>
  <inkml:trace contextRef="#ctx0" brushRef="#br0" timeOffset="-201422.259">21353 16050 0,'0'0'15,"0"0"-15,-18-29 16,15 23-16,3 3 16,0 3-1,0 0-15,-9 133 16,-3-3 0,-5 42-16,-1-36 15,6-44-15,6-39 16,6-14-1,3-16-15</inkml:trace>
  <inkml:trace contextRef="#ctx0" brushRef="#br0" timeOffset="-201220.337">21462 16181 0,'0'0'0,"3"-30"16,0 21-16,0 6 15,-3 3 1,0 0-16,0 0 16,-18 127-16,1 4 15,5 28 1,27 1-16,17-6 16</inkml:trace>
  <inkml:trace contextRef="#ctx0" brushRef="#br0" timeOffset="-200616.571">21743 16216 0,'0'0'0,"0"0"0,0 0 16,0 0-16,18-38 15,-12 26 1,0 0-16,-3 12 15,-3 0 1,0 0-16,0 0 16,0 71-1,-3-15-15,6 21 16,3 12-16,6-12 16,3-15-1,2-24-15,4-17 16,3-3-1,-4-12-15,4-12 16,6-12 0,5-26-16,4-21 15,-7-18-15,-8 6 16,-12 0 0,-6 15-16,-3 23 15,-3 13 1,0 14-16,0 6 15,3 6 1,3 6-16,5 0 16,22 6-1,26-1-15,33 4 16,26 6 0</inkml:trace>
  <inkml:trace contextRef="#ctx0" brushRef="#br0" timeOffset="-199388.441">21616 15885 0,'0'0'0,"0"0"0,6-30 15,12 15 1,20 3-16,22-8 15,34 8 1,1 3-16,-12 3 16,-15 0-1,-15 0-15,-11 0 16,-16 0-16,-11 0 16,-9 1-1,-6-1-15,-9-9 16,-9-12-1,-2-5-15,-1 2 16,3 3-16,6 7 16,9 8-1,3 0 1,6 12-16,6 0 16,15 6-16,11 9 15,4 8 1,-7 4-16,-17 3 15,-18-1-15,-24 22 16,-23 23 0,6-3-16,5-9 15</inkml:trace>
  <inkml:trace contextRef="#ctx0" brushRef="#br0" timeOffset="-199243.888">23401 16394 0,'0'0'0,"0"0"16</inkml:trace>
  <inkml:trace contextRef="#ctx0" brushRef="#br0" timeOffset="-198915.4">22815 15769 0,'0'0'0,"-3"27"0,-3 56 16,-6 44-16,1 15 15,-1-27 1,3-14-16,3-12 16,0-24-1,0-21-15,3-11 16,0-15-1,3-12-15,0-6 16,0 0-16</inkml:trace>
  <inkml:trace contextRef="#ctx0" brushRef="#br0" timeOffset="-198673.485">23061 15991 0,'0'0'0,"0"0"15,0 0-15,0 0 16,15-29 0,-9 23-16,-1 3 15,-2 3 1,-3 0-16,15 59 16,-9 30-1,-6 14-15,-3 7 16,3 2-16,3-14 15,0-3 1</inkml:trace>
  <inkml:trace contextRef="#ctx0" brushRef="#br0" timeOffset="-198156.916">23108 15751 0,'0'0'0,"0"0"0,-9-38 16,9 5-16,3-5 16,6-1-1,6 10-15,9-1 16,2 7-1,10 5-15,2 9 16,-8 9-16,-9 6 16,-7 3-1,-8 3-15,-12 17 16,-2 7 0,-1-1-16,6 1 15,6-1 1,23 7-16,39-1 15,30-8 1,21 11-16,17 0 16</inkml:trace>
  <inkml:trace contextRef="#ctx0" brushRef="#br0" timeOffset="-194753.004">30302 14701 0,'0'0'0,"0"0"0,0 0 0,0 0 0,-21-30 0,15 21 0,0-2 0,0-1 0,0 6 0,3 0 0,0 6 0,3-3 0,3 0 0,3 0 0,6 0 16,9 0-1,8-9-15,4 6 16,3 0-16,8 0 15,6 1 1,9-4-16,-2 3 16,2-6-1,-3 6-15,-8-3 16,-4 3 0,0 3-16,-2 0 15,2-3-15,4 6 16,-4 0-1,-3 0-15,4 0 16,-4 6 0,1-3-16,2 0 15,3 0 1,-2-3-16,-4 0 16,1 0-16,-1 0 15,1-3 1,-1 3-16,1 0 15,-1 0 1,3 3-16,1-3 16,-1 0-16,1-3 15,-7 3 1,-2-3-16,-1 0 16,-2 3-1,2 0-15,1 0 16,2 3-1,7 0-15,-1-3 16,6-3 0,1 0-16,-10-3 15,-8 6-15</inkml:trace>
  <inkml:trace contextRef="#ctx0" brushRef="#br0" timeOffset="-178679.795">17800 16083 0,'0'0'0,"0"0"0,0 0 0,0 0 0,0 0 0,0 0 0,-29-18 0,23 15 0,0 0 0,3 0 0,0-3 0,0 6 0,0-6 0,0 6 16,0-5-16,0 5 15,0 0 1,0 0-16,0 0 16,0 0-16,0 0 15,0 0 1,0 0-16,0 0 16,1 0-1,-1 0-15,0 0 16,-3 0-1,-3 5-15,-3 1 16,-6 3-16,-5 6 16,-7 9-1,-6-1-15,1 10 16,-4 2 0,4-2-16,-1-6 15,7-1 1,-7 4-16,-2-4 15,-7 7-15,7-6 16,5-10 0,7 4-16,5-9 15,3 0 1,0 0-16,4-3 16,2-4-1,3 1-15,0 0 16,3-6-16,0 6 15,3-3 1,0 0-16,0 0 16,0 0-1,0 0-15,0 0 16,0 0 0,0-3-16,0 6 15,1-6-15,-1 6 16,3-6-1,3 6-15</inkml:trace>
  <inkml:trace contextRef="#ctx0" brushRef="#br0" timeOffset="-176991.775">23833 16391 0,'0'0'16,"0"0"-16,0 0 15,0 0-15,-23-36 16,17 24-16,0 0 16,3 7-1,0-1-15,3 0 16,3 3 0,18-6-16,32-6 15,36-6-15,26-8 16,15 11-1,-23 3-15,-33 15 16,-21 0 0,-14 0-16,-13 0 15,-5-6 1,-3-6-16</inkml:trace>
  <inkml:trace contextRef="#ctx0" brushRef="#br0" timeOffset="-176809.795">24319 15834 0,'0'0'0,"0"0"15,0 0-15,0 0 16,-59 113-16,5 47 16,1 8-1,21-26-15,20-35 16,9-18-1</inkml:trace>
  <inkml:trace contextRef="#ctx0" brushRef="#br0" timeOffset="-176273.05">24952 15879 0,'0'0'0,"24"-27"16,9 6-16,20-2 16,12 2-1,-3 12-15,-11 12 16,-7 6 0,-11 3-16,-10 6 15,-11-4 1,-15 10-16,-18 11 15,-35 25-15,-27 26 16,3-10 0,6-7-16,12-16 15,27-15 1,20-11-16,15-15 16,9 5-1,11-5-15,10 0 16,11-3-16,22-9 15,31 0 1,-17-6-16,-12 6 16</inkml:trace>
  <inkml:trace contextRef="#ctx0" brushRef="#br0" timeOffset="-175826.502">25843 15521 0,'0'0'0,"0"0"0,0 0 15,0-39-15,0 33 16,0-3 0,0 3-16,0 3 15,0 0 1,0 3-16,0 0 16,0 0-1,-8 98-15,-4 23 16,0 51-1,3 3-15,6-24 16,6-36-16,0-14 16,-3-21-1,-3-12-15,-3-18 16,-6-14 0,-3-13-16,-2-11 15,-4-9-15</inkml:trace>
  <inkml:trace contextRef="#ctx0" brushRef="#br0" timeOffset="-174792.352">26234 15962 0,'0'0'0,"24"-45"0,-6 24 16,-3 4 0,-4 5-16,1 6 15,-3 3 1,-3 6-16,0 9 16,-3 26-16,-6 33 15,-3 30 1,-3 8-16,9-29 15,6-26 1,6-16-16,6-11 16,-1-21-16,1-6 15,9-12 1,14-24-16,15-32 16,13-29-1,-7 2-15,-15 21 16,-14 15-1,-13 26-15,-5 18 16,-6 6-16,-3 6 16,-3 6-1,-3 9-15,-3 33 16,-3 29 0,-3 23-16,3 1 15,6-21 1,0-15-16,0-12 15,0-17-15,0-12 16</inkml:trace>
  <inkml:trace contextRef="#ctx0" brushRef="#br0" timeOffset="-174223.889">26231 15574 0,'0'0'0,"0"0"0,0 0 16,0 0 0,0 0-16,45-15 15,2 15 1,15-6-16,12 6 16,3-3-16,-6-6 15,0-11 1,-17-4-16,-22-3 15,-11 7 1,-15 2-16,-15 0 16,-12-9-1,-8 10-15,2-4 16,6 9-16,6 3 16,7 3-1,5 0-15,6 6 16,11 0-1,19 6-15,8 3 16,-2 6-16,-10 6 16,-11 11-1,-21 13-15,-32 20 16,-42 29 0,-33 16-16</inkml:trace>
  <inkml:trace contextRef="#ctx0" brushRef="#br0" timeOffset="-173383.321">27259 16074 0,'0'0'0,"0"0"0,0 0 16,0 0-16,0 0 16,0 0-1,-9 36-15</inkml:trace>
  <inkml:trace contextRef="#ctx0" brushRef="#br0" timeOffset="-172739.469">27563 15808 0,'0'0'0,"0"0"15,0 0-15,0 0 16,39 9-16,-27 2 16,0 7-1,-6 27-15,-6 31 16,-6 19 0,9-3-16,14 3 15,13-24 1,8-12-16,1-30 15,-7-11-15,-2-15 16,-3-9 0,-1-14-16,4-13 15,-3-11 1,-1-39-16,-5-12 16,-6 15-1,-3 18-15,-6 23 16,-1 16-1,-2 8-15,0 9 16,3 0-16,9 12 16,21 0-1,20 0-15,6-3 16,3 0 0</inkml:trace>
  <inkml:trace contextRef="#ctx0" brushRef="#br0" timeOffset="-172061.484">27708 15527 0,'0'0'0,"-50"-18"0,15 3 16,2-9-1,9 7-15,7-4 16,8 12-1,6 0-15,6 0 16,3 9-16,14-6 16,31 0-1,17-3-15,0-2 16,-6-1 0,-15 0-16,-17 9 15,-9-3 1,-6 0-16,-7 0 15,-2-6-15,-3 6 16,-3-5 0,-3-4-16,0 0 15,-3 0 1,4 6-16,-1-2 16,0 5-16,0 6 15,3 0 1,0 0-16,0 0 15,0 0 1,0 0-16,62 29 16,-18-14-1,1 3-15,-13-3 16,-17 2-16,-18 1 16,-18 12-1,-32 23-15,-24 24 16,-9 15-1</inkml:trace>
  <inkml:trace contextRef="#ctx0" brushRef="#br0" timeOffset="-171226.4">28463 15470 0,'0'0'16,"0"0"-16,0 0 0,12-44 16,-3 23-1,0 3-15,-3 4 16,0 2-1,0 6-15,-3 0 16,0 3 0,0 3-16,-3 0 15,0 0-15,0 0 16,0 80 0,-3 15-16,0 32 15,3 27 1,-3 0-16,6-15 15,0-24 1,3-14-16,2-9 16,-5-10-16,-6-11 15,-2-14 1,-1-19-16,-6 1 16,-3-7-1</inkml:trace>
  <inkml:trace contextRef="#ctx0" brushRef="#br0" timeOffset="-167363.481">31376 14429 0,'0'0'0,"0"0"0,0 0 16,0 0-1,0 0-15,0 0 16,0 0-16</inkml:trace>
  <inkml:trace contextRef="#ctx0" brushRef="#br0" timeOffset="-165495.562">25829 17062 0,'0'0'0,"0"0"0,0 0 15,0 0-15,-18-29 16,9 17 0,-3 0-16,0 0 15,1 3 1,2-2-16,0 5 16,3 0-1,0 6-15,3-6 16,0 6-16,3-3 15,3 3 1,3 0-16,12-3 16,14 0-1,21-3-15,22-6 16,28 0 0,24-5-1,-8-4-15,-13 6 16,-14-3-16,6 7 15,-9 5-15,-12 0 16,0-3 0,-3-3-16,6 3 15,14-9 1,-5 7-16,-15 5 16,-12 3-16,-11 0 15,-4 0 1,9 0-16,24-3 15,15 3 1,0 3-16,-7-6 16,-5 6-1,9 6-15,6 6 16</inkml:trace>
  <inkml:trace contextRef="#ctx0" brushRef="#br0" timeOffset="-163779.56">31350 14352 0,'0'0'0,"0"0"15,0 0-15,0 0 16,0 0 0,0 0-16</inkml:trace>
  <inkml:trace contextRef="#ctx0" brushRef="#br0" timeOffset="-162658.208">30977 14648 0,'0'0'0,"0"0"16,0 0-16,0 0 15,-33 17-15,-2 13 16,-66 41 0,-86 44-1,-73 63-15,-15-9 16,47-42-16,38-44 15,48-12 1,33-15-16,23-29 16,24-4-16,11-8 15,16-9 1,2 0-16,7 0 16,5 3-1,6-6-15,6-3 16,3 0-1,3-3-15,3 3 16,0 0-16,77-86 16,-9 18-1,3-9-15,-14 12 16,-22 20 0,-14 25-16,-6 2 15,-6 9-15,-4 0 16,1 3-1,-3 3-15,0-3 16,0 6 0,-3 6-16,0-6 15,0 0 1,-92 116-16,10-19 16,2-8-16,29-24 15,25-26 1,17-16-16,15-8 15,29-3 1,60-18-16,89-29 16</inkml:trace>
  <inkml:trace contextRef="#ctx0" brushRef="#br0" timeOffset="-158012.761">22709 15015 0,'0'0'0,"0"0"0,0 0 0,0 0 0,-42-18 0,12 18 0,-20 0 0,-6 12 0,12-6 0,14-3 0,9-3 0,12 0 0,6 0 0,3 0 0,0 0 15,0 0 1,119-15-16,-39 3 15,29 3-15,21-3 16,-2 0 0,-1 6-16,33-5 15,-21 2 1,-18 3-16,16 0 16,-4 0-1,-18 6-15,-5-6 16,23 6-16,9-6 15,-18-3 1,-5 6-16,8 0 16,-5-3-1,-22 0-15,-11 6 16,15 0 0,26-5-16,-12 2 15,-14 0-15,8 3 16,13-3-1,-16 0-15,-20 0 16,-6 0 0,18-6-16,23-3 15,-15 3 1,-14 0-16,3-5 16,14 8-16,1 0 15,-13 0 1,1 0-16,12 0 15,14-3 1,-21 3-16,-20 0 16,6 3-1,21-3-15,-1 3 16,-11-3-16,-15 3 16,11-2-1,13 5-15,-10 0 16,-11 0-1,-6 0-15,15 0 16,11 0 0,-5 0-16,-15 0 15,-15 0-15,6-6 16,14 6 0,10 0-16,-12 0 15,0 0 1,29-6-16,30 0 15,-9 3 1,33-9-16,-10 9 16,-2 6-16</inkml:trace>
  <inkml:trace contextRef="#ctx0" brushRef="#br0" timeOffset="-150681.56">25725 17068 0,'0'0'0,"0"0"0,-27-29 0,22 20 0,-1 0 0,3 3 0,0 0 0,0 0 0,3 3 0,0 0 0,3 0 0,0 3 0,6 0 0,11 0 0,16-3 15,17-2 1,12-4-16,6-3 15,3 3-15,3 3 16,0 3 0,-12 3-16,-5 0 15,2 0 1,6 0-16,26-3 16,13-9-1,-15 6-15,-15 0 16,-12 0-1,-9 4-15,-3 2 16,10 0-16,11 0 16,6-3-1,-6-3-15,-3-3 16,0-3 0,3 6-16,9 0 15,-4 0 1,-7-3-16,-7 3 15,0 0-15,6 1 16,18-1 0,2 0-16,-11 0 15,-17 6 1,-13 0-16,-6 3 16,-5 0-1,-4 0-15,-5 0 16,-9 0-16,-7 0 15</inkml:trace>
  <inkml:trace contextRef="#ctx0" brushRef="#br0" timeOffset="-146621.65">14023 17429 0,'0'0'0,"0"0"16,0 0-16,33-23 15,-13 11 1,4-9-16,0 9 16,-1-2-1,-5 2-15,-3 0 16,-6 9-16,-3 0 15,-6 0 1,0 3-16,-3 0 16,3 0-1,0 0-15,-80 21 16,12 5 0,-15-2-16,9-3 15,15-3-15,11-4 16,13-2-1,2 0-15,7-3 16,5 0 0,3 0-16,6-3 15,3-6-15,0 5 16,4-5 0,2 6-16,0-3 15,0 0 1,0-3-16,0 0 15,0 3 1,0-3-16,0 3 16,0 0-16,0-3 15,0 6 1,3-6-16,-3 6 16,3-6-1,0 0-15,0 6 16,0-6-1,0 6-15,3 0 16,9 6 0,6 8-16,14 7 15,10 6-15,2-1 16,3-2 0,-2-4-16,-10-5 15,-8-9 1,-6 0-16,-4 0 15,-2-7-15,-3 1 16,-3 0 0,0-3-16,-3 3 15,0 0 1,2 9-16</inkml:trace>
  <inkml:trace contextRef="#ctx0" brushRef="#br0" timeOffset="-145932.665">13558 17826 0,'0'0'0,"0"0"0,0 0 16,0 0-1,0 0-15,0 0 16,0 0-16,0 0 15,0 0 1,0 0-16,0 0 16,0 0-1,0 0-15,0 0 16,0 0 0,0 0-16,0 0 15,0 0 1,33 18-16,-15-9 15,2 11-15,7-2 16,5 9 0,4-4-16,2-5 15,-2-3 1,0-3-16,-4 0 16,-5-3-16,-4-4 15,-5 7 1,0-6-16,0 0 15</inkml:trace>
  <inkml:trace contextRef="#ctx0" brushRef="#br0" timeOffset="-144516.524">14612 17160 0,'0'0'0,"0"0"0,0 0 16,0 0-16,0 0 15,0 0 1,0 0-16,0 0 16,0 0-1,0 0-15,0 0 16,-3 74 0,0 39-16,-9 46 15,0-17-15,4-29 16,2-33-1,0-24-15,0-23 16,3-4 0,0-8-16,0 3 15</inkml:trace>
  <inkml:trace contextRef="#ctx0" brushRef="#br0" timeOffset="-144181.746">14834 17512 0,'0'0'0,"0"0"0,12-41 16,-6 26-1,3-3-15,-3 4 16,0 2-16,0 6 15,-4 3 1,-2 3-16,0 0 16,0 0-1,9 130-15,-12-29 16,-8 8 0,-4-14-16,3-18 15,3-18-15,6-15 16,3-5-1</inkml:trace>
  <inkml:trace contextRef="#ctx0" brushRef="#br0" timeOffset="-143182.598">15284 17350 0,'0'0'0,"0"0"0,0 0 15,0 0-15,-12 35 16,-8 36 0,-16 50-16,3-5 15,13-27-15,8-27 16,6-24 0,6-17-16,0-3 15,3-9 1,6-3-16,6-6 15,14-12 1,16-15-16,5-6 16,-3-23-16,1-15 15,-10-6 1,-5 12-16,-10 3 16,-2 18-1,-9 11-15,-6 15 16,-3 9-1,-3 9-15,0 6 16,0 9 0,0 30-16,0 20 15,3 3-15,0-3 16,0-12 0,0-11-16,3-10 15,0-5 1,-1-7-16,1-8 15,3-6 1</inkml:trace>
  <inkml:trace contextRef="#ctx0" brushRef="#br0" timeOffset="-142615.041">15009 17003 0,'0'0'0,"0"0"0,0 0 16,0 0-1,0 0-15,0 0 16,35-12 0,1 15-16,23 0 15,6 0 1,-3-3-16,-5-3 16,-4-6-1,-12-8-15,-8 2 16,-12-9-16,-10 6 15,-5 4 1,-6-4-16,-3 6 16,0-3-16,0 3 15,0 7 1,3-1-16,3 0 16,3 3-1,3 3-15,-9 0 16,33 15-1,-12 2-15,-7 7 16,-8 6-16,-15 17 16,-29 39-1,-21 35-15,-15 12 16</inkml:trace>
  <inkml:trace contextRef="#ctx0" brushRef="#br0" timeOffset="-142076.858">16021 17234 0,'0'0'0,"0"0"16,0 0-16,0 0 15,0 0 1,0 0-16,0 45 15,-9 49 1,-3 42-16,1-14 16,5-28-16,0-20 15,3-26 1,0-13-16,0-20 16,0 0-1,3-12-15,0-3 16</inkml:trace>
  <inkml:trace contextRef="#ctx0" brushRef="#br0" timeOffset="-141861.274">16240 17246 0,'0'0'0,"0"0"0,0 0 15,0 0 1,3 35-16,-6 13 15,-3 41 1,0 20-16,-2 7 16,-7-4-16,3-29 15,0-24 1,6-20-16,0-7 16</inkml:trace>
  <inkml:trace contextRef="#ctx0" brushRef="#br0" timeOffset="-141400.077">16356 16838 0,'0'0'0,"0"0"16,0 0-16,0 0 15,0 0-15,0 0 16,0 0 0,0 0-16,0 0 15,35-15 1,-17 27-16,0 2 15,-6 4 1,-6-3-16,-6 6 16,-3-4-16,0 1 15,0 0 1,0-3-16,3-3 16,0-1-1,6 4-15,8 12 16,16-1-1,23 4-15,27 3 16,3-4-16,-3-8 16</inkml:trace>
  <inkml:trace contextRef="#ctx0" brushRef="#br0" timeOffset="-141100.139">16554 17693 0,'0'0'0,"0"0"0,0 0 16,0 0-16,59-12 15,6 6 1,15 0-16,0-3 16,-3 3-1,0 0-15,-15 6 16,-11-11-16,-7-16 16</inkml:trace>
  <inkml:trace contextRef="#ctx0" brushRef="#br0" timeOffset="-140934.062">17013 17222 0,'0'0'0,"0"0"0,-6 74 16,-18 68-16,-14 30 15,5 0 1,15-33-16,7-24 15</inkml:trace>
  <inkml:trace contextRef="#ctx0" brushRef="#br0" timeOffset="-140391.134">17356 17092 0,'0'0'16,"0"0"-16,0 0 0,0 0 15,0 0 1,15 68-16,-21 30 16,-3 50-1,-3 17 1,1-28-16,-1-40 15,3-32-15,3-23 16,0-18-16,3-19 16,3 1-1</inkml:trace>
  <inkml:trace contextRef="#ctx0" brushRef="#br0" timeOffset="-140165.768">17546 17175 0,'0'0'0,"0"0"16,0 0-16,0 0 15,0 0 1,3 83-16,-6 11 16,-9 43-1,0-1-15,0-15 16,6-26-16,6-33 15,3-9 1</inkml:trace>
  <inkml:trace contextRef="#ctx0" brushRef="#br0" timeOffset="-139479.843">17738 17643 0,'0'0'0,"9"-42"16,6-8-16,3-1 15,-4 13 1,-5 14-16,-3 12 16,-3 10-16,-3 2 15,0 0 1,-9 65-16,-6 23 15,7 19 1,5-9-16,9-21 16,5-12-16,4-15 15,3-17 1,3-13-16,-1-14 16,-2-12-1,9-14-15,5-19 16,4-8-1,-4-15-15,-2-1 16,-9 10 0,-3 9-16,-7 11 15,-2 10-15,-3 8 16,0 3 0,-3 0-16,0 9 15,0-3 1,-3 0-16,0 3 15,0 0-15,3-3 16,0 0 0,6-5-16,6-10 15,5-3 1,1-8-16,-3 5 16,0 6-1,-7 4-15,1 5 16,0 6-1,0 0-15,0 3 16,0 3-16,2 3 16,4 0-1,-3 3-15,-3 3 16,-3 3 0</inkml:trace>
  <inkml:trace contextRef="#ctx0" brushRef="#br0" timeOffset="-139131.565">18540 17290 0,'0'0'0,"0"0"0,0 0 15,0 0 1,39-23-16,-24 23 16,2 6-16,1 5 15,-3 10 1,-9 3-16,-15 14 16,-15 13-1,-8 2-15,5-6 16,6-8-1,10-10-15,8-11 16,9-6 0,8-12-16,-14 0 15,74-21-15</inkml:trace>
  <inkml:trace contextRef="#ctx0" brushRef="#br0" timeOffset="-138175.919">18481 17329 0,'0'0'0,"0"0"0,0 0 15,0 0 1,0 0-16,0 0 16,0 32-1,0 39-15,-3 36 16,-3 8 0,0-8-16,-2-30 15,-1-24-15,0-8 16,3-25-1,3-11-15</inkml:trace>
  <inkml:trace contextRef="#ctx0" brushRef="#br0" timeOffset="-137782.766">18617 17456 0,'0'0'0,"24"-44"0,-9 17 15,0 3 1,-3 7-16,-4 2 16,-2 9-1,-3 6-15,0 0 16,0 0-1,0 0-15,0 6 16,0-6-16,0 12 16,3 8-1,0 25-15,0 44 16,-6 11 0,-6 13-16,-3-13 15,-3-26-15,0-20 16,6-22-1,0-20-15,6-12 16,0 0 0</inkml:trace>
  <inkml:trace contextRef="#ctx0" brushRef="#br0" timeOffset="-137430.54">18881 17080 0,'0'0'0,"0"0"16,0 0 0,0 0-16,0 0 15,26-32-15,-17 32 16,9 6-1,9 11-15,2 4 16,-2 6 0,-9 8-16,-15-5 15,-12 5 1,-6 4-16,0-7 16,3 1-16,7-12 15,5-7 1,14-5-16,25-3 15,38-6 1</inkml:trace>
  <inkml:trace contextRef="#ctx0" brushRef="#br0" timeOffset="-136051.094">19257 17864 0,'0'0'0,"0"0"16,0 0-16,0 0 15,0 0-15,23-35 16,4 26 0,29-3-16,39 0 15,6-2 1,-4 2-16,-8-12 16,-12 0-1,-6 1-15,-20 2 16,-10-3-1,-17 7-15,-9 2 16</inkml:trace>
  <inkml:trace contextRef="#ctx0" brushRef="#br0" timeOffset="-135867.97">19884 17373 0,'0'0'0,"0"0"15,0 0-15,0 0 16,0 0-1,-35 33-15,2 61 16,-11 54 0,2 6-16,1-9 15,0-3 1,-1 6-16</inkml:trace>
  <inkml:trace contextRef="#ctx0" brushRef="#br0" timeOffset="-135466.8">20314 17489 0,'0'0'0,"32"-45"15,-2 19-15,8-1 16,4 15-16,-7 6 16,-2 18-1,-4 6-15,-2 8 16,-15 19 0,-15 20-16,-33 33 15,-29 17 1,-12-8-16,15-25 15,21-16-15,17-22 16,18-14 0,6-10-16,12-5 15,12-9 1,20-9-16,42-21 16,0 1-1,-6 2-15</inkml:trace>
  <inkml:trace contextRef="#ctx0" brushRef="#br0" timeOffset="-133835.07">21217 17426 0,'0'0'0,"0"0"0,0 0 16,-30-38 0,24 17-16,0 6 15,3-2 1,0 11-16,0-3 16,3 6-16,0 3 15,0 3 1,-3 12-16,-3 38 15,-3 42 1,1 17-16,-4-2 16,0-25-1,-3-16-15,3-25 16,0-11-16,4-13 16,5-8-1,0-6-15</inkml:trace>
  <inkml:trace contextRef="#ctx0" brushRef="#br0" timeOffset="-133600.368">21373 17302 0,'0'0'0,"0"0"15,0 0 1,3 27-16,0 23 15,0 42-15,-3 23 16,0 10 0,-3-22-16,0-14 15,0-18 1,6-18-16,-3-35 16,0-18-16</inkml:trace>
  <inkml:trace contextRef="#ctx0" brushRef="#br0" timeOffset="-133067.825">21788 17456 0,'0'0'0,"0"0"0,0 0 15,6-38-15,0 26 16,-3 0-1,0 3-15,0 3 16,-3 6 0,0 0-16,0 0 15,0 0 1,-21 98-16,-3 2 16,3 16-16,7-16 15,8-20 1,6-23-16,6-19 15,3-2 1,2-16-16,1-11 16,0-9-16,-12 0 15,47-41 1,-2-21-16,-1-21 16,-8 0-1,-10 12-15,-2 15 16,-6 17-1,-6 12-15,-3 13 16,-3 8-16,-4 6 16,1 9-1,3 14-15,3 25 16,0 14 0,3 0-16,3-3 15,3-14-15,-1-19 16</inkml:trace>
  <inkml:trace contextRef="#ctx0" brushRef="#br0" timeOffset="-132668.718">22386 17320 0,'0'0'0,"0"0"0,0 0 15,0 0-15,0 0 16,0 0 0,0 0-16,26 86 15,-17 29 1,0 4-16,3-10 16,3-26-16,-6-30 15,-3-20 1,-3-15-16,-3-7 15,0-11 1,0 0-16</inkml:trace>
  <inkml:trace contextRef="#ctx0" brushRef="#br0" timeOffset="-132448.588">22563 17462 0,'0'0'0,"12"-30"0,-3 16 15,3-4 1,-3 6-16,-3 9 16,-6 3-1,0 0-15,21 115 16,-18-5 0,-6 11-16,-3-5 15,0 11 1,0 0-16</inkml:trace>
  <inkml:trace contextRef="#ctx0" brushRef="#br0" timeOffset="-131942.587">22984 17157 0,'0'0'0,"0"0"0,0 0 16,0 0-16,0 0 15,41 65 1,-14 36-16,0 53 16,-10 3-16,-8-27 15,-3-35 1,-3-24-16,-3-33 16,0-11-1,-3-15-15,0-12 16,3 0-16</inkml:trace>
  <inkml:trace contextRef="#ctx0" brushRef="#br0" timeOffset="-131717.736">23286 17187 0,'0'0'0,"0"0"15,0 0-15,3 26 16,0 31-1,3 34-15,-6 37 16,0-1 0,3-6-16,3-17 15,-4-30 1,1-27-16,-6-20 16,1-9-16</inkml:trace>
  <inkml:trace contextRef="#ctx0" brushRef="#br0" timeOffset="-131187.783">23455 17539 0,'0'0'0,"8"-39"0,7 1 16,9-6-1,-3 11-15,-7 9 16,-5 10 0,-3 8-16,-3 0 15,0 6-15,0 6 16,0 3 0,0 8-16,3 16 15,0 23 1,6 27-16,3-6 15,2-6 1,1-12-16,0-17 16,-3-16-16,-1-11 15,1-9 1,0-9-16,12-15 16,11-14-1,7-25-15,-1-8 16,-9 9-1,-14 12-15,-6 5 16,-6 18-16,-6 4 16,0 2-1,-3 3-15,0 0 16,-3 0 0,0-8-16,0 2 15,0-9 1,12-11-16,12-27 15</inkml:trace>
  <inkml:trace contextRef="#ctx0" brushRef="#br0" timeOffset="-130692.519">24064 17142 0,'0'0'0,"0"0"0,33-26 16,-21 17-16,0 3 16,-4 3-1,-2-3-15,0 6 16,0 0 0,-3 0-16,0 0 15,0 0-15,0 0 16,0 0-1,0 0-15,0 0 16,0 0 0,0 0-16,0 0 15,0 0-15,0 0 16,0 0 0,0 0-16,0 6 15,0 3 1,0 20-16,2 37 15,1 22 1,6 28-16,-6 11 16,0-26-16,-3-21 15,-3-24 1,0-18-16,0-8 16,0-21-1,0-3-15,0-18 16,3-30-1</inkml:trace>
  <inkml:trace contextRef="#ctx0" brushRef="#br0" timeOffset="-130442.985">24458 17190 0,'0'0'0,"0"0"0,0 0 16,0 0-1,0 0-15,0 0 16,0 0 0,24 44-16,-15 42 15,-3 38 1,2 3-16,1-14 16,3-27-1,0-15-15,-6-21 16,-3-11-16</inkml:trace>
  <inkml:trace contextRef="#ctx0" brushRef="#br0" timeOffset="-129759.112">27939 17237 0,'0'0'0,"0"0"16,0 0-16,0 0 15,0 0 1,0 0-16,0 0 16,0 0-16,0 0 15</inkml:trace>
  <inkml:trace contextRef="#ctx0" brushRef="#br0" timeOffset="-129409.517">27907 16956 0,'0'0'0,"0"0"0</inkml:trace>
  <inkml:trace contextRef="#ctx0" brushRef="#br0" timeOffset="-127136.287">12353 6006 0,'0'0'0,"0"0"15,-65 3-15,-3 18 16,-47 8 0,-36 10-16,-12 5 15,-30 1-15,-14-1 16,6-17 0,-18 5-16,0-2 15,-24 2 1,18 1-16,0-7 15,24 4 1,-48-3-16,48-4 16,-48 7-16,30 5 15,-12-2 1,12-6-16,-12 8 16,0 7-1,-5-4-15,5 12 16,0-11-1,12-1-15,11-5 16,-17-4 0,24-2-16,-24-3 15,36-9 1,-24-9-16,41-6 16,12 0-16,-29-12 15,17-3 1,-29-9-16,-1 3 15,31-8 1,-25-4-16,24-11 16,1-15-16,11-6 15,18-12 1,35 9-16,7 3 16,-7-15-1,18-6-15,12-21 16,12 4-1,24 8-15,23-3 16,12-35-16,24 0 16,53-33-1,47-26-15,7 17 16,11 42 0,53 12-16,1-1 15,41 1-15,-6 15 16,71 2-1,-6 12-15,6 9 16,65 1 0,-18 10-16,-11 4 15,17 12 1,6 18-16,-53 35 16,-12-9-16,42 24 15,-24 35 1,12 3-16,-18 18 15,-30 9 1,48-17-16,-30-1 16,-24-3-1,36 0-15,-65 9 16,-36 24-16,-23 12 16,-54-9-1,-41-10-15,6 34 16,-18 5-1,-18 0-15,-23-14 16,-21-15-16,-18 23 16,-27 39-1,-23 30-15</inkml:trace>
  <inkml:trace contextRef="#ctx0" brushRef="#br0" timeOffset="-120837.518">15106 18368 0,'0'0'0,"0"0"0,0 0 0,0 0 0,0 0 0,0 0 0,-32-24 0,26 18 0,0 6 0,0-6 0,3 6 0,3 6 0</inkml:trace>
  <inkml:trace contextRef="#ctx0" brushRef="#br0" timeOffset="-120229.336">17901 16787 0,'0'0'0,"0"0"0,0 0 15,0 0-15,0 0 16,0 0 0,0 0-16,0 0 15,0 0 1,0 0-16,0 0 16,0 0-16,0 0 15,0 0 1,0 0-16,0 0 15,0 0 1,0 0-16,0 0 16,0 0-1,0 0-15,0 0 16,0 0-16,0 0 16</inkml:trace>
  <inkml:trace contextRef="#ctx0" brushRef="#br0" timeOffset="-119915.513">17851 16761 0,'0'0'0,"0"0"0,0 0 16,0 0-16</inkml:trace>
  <inkml:trace contextRef="#ctx0" brushRef="#br0" timeOffset="-119437.72">23052 14162 0,'0'0'0,"0"0"16,0 0-16,0 0 15,0 0 1,0 0-16,0 0 15</inkml:trace>
  <inkml:trace contextRef="#ctx0" brushRef="#br0" timeOffset="-117255.411">14725 18447 0,'0'0'0,"0"0"0,0 0 15,0 0-15,0 0 16,0 0-1,0 0-15,0 0 16,0 0-16,56 12 16,-18-12-1,7 6-15,2 0 16,6 0 0,7 6-16,14-3 15,6-9 1,2 6-16,1-12 15,-6 6-15,3 0 16,12 0 0,-3 0-16,-9 0 15,-6 0 1,-3 6-16,12 0 16,14-3-1,-2-3-15,-6 0 16,-15 0-16,3 0 15,9 0 1,5-3-16,-5 3 16,-9 0-1,-6-6-15,3 6 16,24 0 0,3 0-16,-7-6 15,-11 6 1,-3 0-16,12 0 15,9 6-15,-10-6 16,-8 6 0,-9-3-16,9 5 15,18-5-15,-1-3 16,-11-3 0,-6 1-1,-3-1-15,18 0 16,2 3-16,-14 0 15,-6 3 1,3 2-16,18 1 16,11-3-1,-5-3-15,-12 0 16,-4 0-16,19 6 16,-1-6-1,-14 0-15,-9 6 16,12 6-1,8 3-15,1-9 16,-12-6 0,-13 6-16,13 0 15,9-6-15,-7 5 16,-5-5 0,-9 6-16,9 6 15,9-3 1,-1-9-16,-5 6 15,0-12 1,2 12-16,16-12 16,2 0-16,-11 6 15,-3 0 1,2 12-16,4-6 16,-10-6-1,1-6-15,3 12 16,11-6-16,4-6 15,-13 6 1,-2 0-16,3 6 16,5-6-1,1-6-15,-10-6 16,-2 12 0,9-6-16,2-6 15,-5-2-15,-13 2 16,4 12-1,21-6-15,-4 0 16,-14 0 0,-21 3-16,-30 6 15,-11 3-15</inkml:trace>
  <inkml:trace contextRef="#ctx0" brushRef="#br0" timeOffset="-109038.937">25086 17687 0,'0'0'0,"0"0"0,0 0 0,0 0 0,0 0 0,0 0 0,0 0 0,0 0 0,0 0 0,0 0 0,0 0 0,0 0 0,0 0 0,0 0 16,38-6-16,27 0 15,24-9 1,12-2-16,-10 8 16,-5 0-1,-6 0-15,0 3 16,-12 0 0,-9-3-16,-14 0 15,-10 0 1,-11 9-16,-12 0 15,-9 12-15,-3 0 16</inkml:trace>
  <inkml:trace contextRef="#ctx0" brushRef="#br0" timeOffset="-108563.534">25145 18081 0,'0'0'0,"0"0"16,0 0 0,0 0-16,0 0 15,0 0-15,18-30 16,-15 24 0,0 6-16,0-3 15,-1 0 1,4 0-16,15 0 15,24-6 1,23-3-16,12 1 16,2 2-1,19 3-15,6-6 16,-10 0-16,-11 3 16,-18-3-1,-11 7-15,-10 5 16,-3 5-1</inkml:trace>
  <inkml:trace contextRef="#ctx0" brushRef="#br0" timeOffset="-108083.981">26812 17184 0,'0'0'0,"0"0"0,0 0 16,0 0-1,0 0-15,0 0 16,-33 47 0,0 33-16,4 27 15,-1 29 1,12-18-16,13-20 16,13-9-16,22-24 15,11-21 1</inkml:trace>
  <inkml:trace contextRef="#ctx0" brushRef="#br0" timeOffset="-107655.929">27179 17290 0,'0'0'0,"0"0"0,0 0 15,0 0 1,0 0-16,0 0 16,29 77-16,-29 12 15,-9 15 1,-5-10-16,-1-17 15,-3-9 1,3-26-16,0-16 16</inkml:trace>
  <inkml:trace contextRef="#ctx0" brushRef="#br0" timeOffset="-107370.936">27356 17358 0,'0'0'0,"0"0"15,21-47-15,3 9 16,-1 2 0,-5 12-16,-6 18 15,-3 18 1,-3 21-16,-6 29 15,-9 56 1,-3 16-16,3-7 16,0-21-16,0-26 15,-2-12 1</inkml:trace>
  <inkml:trace contextRef="#ctx0" brushRef="#br0" timeOffset="-106748.003">27815 17314 0,'0'0'0,"0"0"16,0 0-16,0 0 15,0 0 1,0 0-16,0 0 16,33-30-16,-30 30 15,3 6 1,-1 6-16,-2 9 15,-3 29 1,0 21-16,0 12 16,0-9-1,3-15-15,0-14 16,3-13-16,0-8 16,3-9-1,3-1-15,3-11 16,2-6-1,16-29-15,14-33 16,4-18 0,-10-6-16,-8 18 15,-13 27-15,-8 17 16,-6 9 0,0 9-16,-3 7 15,-3 7 1,0 13-16,0 21 15,3 29 1,0 12-16,6 0 16,3-12-16,-3-12 15,-3-12 1</inkml:trace>
  <inkml:trace contextRef="#ctx0" brushRef="#br0" timeOffset="-106356.189">28419 17237 0,'0'0'0,"0"0"0,0 0 16,30-24-16,-25 30 15,4 9 1,0 27-16,-3 37 15,-6 46 1,-3-1-16,0-20 16,0-30-1,0-24-15,-6-15 16,-2-11-16</inkml:trace>
  <inkml:trace contextRef="#ctx0" brushRef="#br0" timeOffset="-106122.008">28650 17323 0,'0'0'0,"0"0"16,27-47 0,-10 23-16,1 3 15,-6 12 1,-3 12-16,0 18 15,-3 29-15,-9 39 16,-6 32 0,-9 1-16,-9-13 15,-5-11 1,-4-15-16</inkml:trace>
  <inkml:trace contextRef="#ctx0" brushRef="#br0" timeOffset="-105606.313">29150 17483 0,'0'0'0,"0"0"0,0 0 15,9-33-15,-3 27 16,6 0-1,9 0-15,14 0 16,12-2-16,10 2 16,20 0-1,11-9-15,-11 3 16,-35 6 0,-21 6-16</inkml:trace>
  <inkml:trace contextRef="#ctx0" brushRef="#br0" timeOffset="-105356.312">29467 17054 0,'0'0'0,"0"0"0,0 0 15,0 0 1,0 0-16,0 0 15,0 0 1,-6 77-16,0 26 16,0 15-1,-6 13-15,-11-10 16,-7-8 0</inkml:trace>
  <inkml:trace contextRef="#ctx0" brushRef="#br0" timeOffset="-104701.719">30032 17131 0,'0'0'0,"30"-24"0,-18 15 16,-3 3-16,0 15 15,5 9 1,4 38-16,-6 33 16,-9 8-1,-6 7-15,0-15 16,-3-27 0,0-24-16,0-14 15,0-15-15,0-9 16</inkml:trace>
  <inkml:trace contextRef="#ctx0" brushRef="#br0" timeOffset="-104503.3">30248 17131 0,'0'0'0,"0"0"16,0 0-16,0 0 15,33 5 1,-24 16-16,0 24 15,-3 26 1,-6 17-16,-15 34 16,-9-1-16,-2-11 15</inkml:trace>
  <inkml:trace contextRef="#ctx0" brushRef="#br0" timeOffset="-103938.066">30539 17181 0,'0'0'0,"0"0"0,0 0 15,8-33 1,-5 27-16,0 0 16,0 1-16,0 5 15,0 0 1,-3 0-16,0 0 15,0 0 1,-3 121-16,0-44 16,6 0-1,6 0-15,3-12 16,3-21-16,0-14 16,2-9-1,4-16-15,3-10 16,11-22-1,16-18-15,-1-11 16,-6-15 0,-5 6-16,-7 9 15,-11 12-15,-9 5 16,-3 18 0,-3 1-16,-6 2 15,-3-3 1,-12-3-16,-12 7 15</inkml:trace>
  <inkml:trace contextRef="#ctx0" brushRef="#br0" timeOffset="-103659.71">31160 17110 0,'0'0'0,"15"53"0,-9 30 16,-6 21 0,-3 2-16,0-14 15,0-30-15,-3-29 16,-3-7-1,0-14-15,9-12 16,0 0 0</inkml:trace>
  <inkml:trace contextRef="#ctx0" brushRef="#br0" timeOffset="-103503.775">31166 17284 0,'0'0'0,"24"-26"0,-15 14 15,-3 6 1,0 6-16,-6 0 15,0 0 1,17 62-16,-14-3 16,-6 36-1,-12 15-15,-8 11 16</inkml:trace>
  <inkml:trace contextRef="#ctx0" brushRef="#br0" timeOffset="-102622.497">27842 16994 0,'0'0'0,"0"0"0,0 0 16,29-17-16,16 5 16,44 6-16,17 0 15,1 3 1,-13 3-16,-17 3 16,-12 0-1,-14-3-15,-16-3 16,-14 0-1,-12 0-15,-6-3 16,-3-3-16,0 9 16,0 0-1,0 0-15,-27-44 16,21 35 0,3 0-16,0 3 15,3 3 1,0 3-16,0 0 15,0 0-15,0 0 16,-14 65 0,-28 12-16,-41 33 15,-26 11 1</inkml:trace>
  <inkml:trace contextRef="#ctx0" brushRef="#br0" timeOffset="-101757.059">30459 16882 0,'0'0'0,"0"0"16,-15-33-16,12 22 15,3 5-15,0 0 16,3 3 0,18-3-16,29 0 15,18 0 1,0 0-16,-9 3 16,-11-3-1,-13 0-15,-17 0 16,-9 0-16,-6 1 15,-6-1 1,-3-6-16,0-3 16,0-3-1,3 6-15,3-2 16,3 2 0,6 3-16,9-3 15,5 0-15,4 12 16,-3 0-1,-4 12-15,-11 3 16,-9 3 0,-15 20-16,-32 33 15,-42 39 1</inkml:trace>
  <inkml:trace contextRef="#ctx0" brushRef="#br0" timeOffset="-101072.967">31359 17080 0,'0'0'0,"0"0"0,0 0 16,26-32-1,-20 26-15,-3 6 16,0 0 0,-3 0-16,0 0 15,12 77-15,-6-9 16,-3 9 0,-9 0-16,-21 17 15,-17 10 1</inkml:trace>
  <inkml:trace contextRef="#ctx0" brushRef="#br0" timeOffset="-100672.773">31557 16843 0,'0'0'0,"0"0"0,0 0 16,18-32 0,-4 26-16,13 12 15,29 26 1,24 39-16,24 57 16,-27 29-16,-42-15 15,-44-6 1,-47 15-16,-44-9 15,-28-9 1</inkml:trace>
  <inkml:trace contextRef="#ctx0" brushRef="#br0" timeOffset="-100052.84">31723 16249 0,'0'0'0,"0"0"0,0 0 16,41-39-16,-23 21 16,0 10-1,-1-4-15,7 12 16,12 0 0,17 6-16,18 8 15,-3 4 1,-6 0-16,-11 9 15,-19-1-15,-20 1 16,-15 2 0,-21 13-16,-41 20 15,-27 12 1,27-15-16,33-20 16,17-16-1,15-8-15,41 6 16,69-3-16,127-10 15,103-22 1</inkml:trace>
  <inkml:trace contextRef="#ctx0" brushRef="#br0" timeOffset="-94232.978">5003 8809 0,'0'0'0,"0"0"0,0 0 0,0 0 0</inkml:trace>
  <inkml:trace contextRef="#ctx0" brushRef="#br0" timeOffset="-93979.765">6767 8379 0,'0'0'0,"0"0"16,0 0-16,0 0 15,0 0 1,0 0-16,0 0 16,0 0-1,0 0-15,6 30 16,-6-27-16,0 0 16</inkml:trace>
  <inkml:trace contextRef="#ctx0" brushRef="#br0" timeOffset="-93070.19">9195 14970 0,'0'0'0,"0"0"16,0 0-16,0 0 16,0 0-1,0 0-15,0 0 16,0 0 0,0 0-16,0 0 15,0 0 1,0 0-16,0 0 15,0 0 1,0 0-16,0 0 16,0 0-16,0 0 15,0 0 1,0 0-16,0 0 16,0 0-1,0 0-15,0 0 16,0 0-16</inkml:trace>
  <inkml:trace contextRef="#ctx0" brushRef="#br0" timeOffset="-84744.198">5269 8820 0,'0'0'0,"0"0"0,-53 24 0,23-9 0,-5 3 0,-7 2 0,-17 4 0,-18 15 0,-35-1 0,-7-5 0,119-33 0,-100 23 0,11-8 0,89-15 0,-95 12 0,-17-3 15,11-12-15,6-3 16,-11 0 0,-42-9-16,23-3 15,13 4 1,5-10-16,-11-6 15,0-8-15,11-9 16,18-22 0,12-2-16,18 18 15,0-9 1,11 3-16,13-9 16,11-9-16,18-6 15,18-15 1,24-11-16,11-10 15,6-8 1,12 3-16,6 23 16,24 7-1,12 17-15,-18 11 16,-1 10-16,13 0 16,23 9-1,7 2-15,-1 13 16,36-4-1,-6-11-15,-1 23 16,43-8 0,-31 5-16,37 9 15,-13-8-15,6 11 16,12 0 0,-35 6-16,35 3 15,-29 6 1,47-6-16,-18 3 15,18-9-15,-6-5 16,0 2 0,11-3-16,25-14 15,-6 8 1,-7-17-16,-11 11 16,-30 3-1,-11 15-15,-19 7 16,30 5-1,-17 0-15,5 0 16,7-6 0,-7 0-16,12-3 15,-29 3-15,-12 6 16,-1 0 0,-5 9-16,-6-6 15,15 3-15,-24-3 16,-12-3-1,6 11-15,0 10 16,-20-3 0,8 3-16,18 8 15,-23-2 1,-25-3-16,10-4 16,23 7-1,-14-3-15,-10-4 16,-8 10-16,11 2 15,-8 1 1,-18 5-16,-6 19 16,-12 2-1,-9 6-15,-2-9 16,5 3-16,3-2 16,-6 2-1,-6 15-15,-5 12 16,-7 2-1,-11-11-15,-6-9 16,-6 1 0,-7 2-16,-8 8 15,-3-2 1,-2-9-16,-7-8 16,-12-10-16,-9-6 15,-20 1 1,-9-7-16,-6-5 15,-6 2 1,-36 7-16,-20-10 16,0 4-1,0 5-15,-10-5 16,-10-4-16,10 7 16,-19-13-1,-10 4-15,21-9 16,-15-7-1,-6 1-15,18-12 16,-18-3-16,4 0 16,17-9-1,-24 0-15,12 7 16,-6-10 0,-23 6-16,23 0 15,0-3-15,-11 3 16,17 6-1,-24-12-15,-5 18 16,23-6 0,-6 0-16,1 9 15,11-12 1,-18 3-16,12 6 16,1-9-16,-13 9 15,12 0 1,6-6-16,-23 12 15,23-6 1,6-6-16,-18 14 16,24-5-1,12-9-15,-18 3 16,6 3-16,30-6 16,-18 6-1,-1 0-15,7 3 16,12-3-1,-36 6-15,18-1 16,17 4 0,19-3-16,-19 9 15,7 2-15,5 16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45:33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4482 7631 0,'0'0'0,"0"0"0,0 0 0,0 0 0,18 32 0,-6-20 0,5 3 16,1-6-16,12-6 0,-1 3 0,1-6 0,-6 0 0,-1 6 0,1-6 0,0 6 16,5-1-1,-5-2-15,5-8 16,7-10-16,0 0 15,-1-3 1,-5 6-16,-1 6 16,-5 3-1,-6 0-15,-1 3 16,1 0 0,0 0-16,0 0 15,5 3-15,-5 0 16,6-3-1,0 6-15,-1-6 16,1 6 0,6 6-16,-7-3 15,7 0 1,-1 0-16,-5 3 16,6 2-16,5-8 15,1 6 1,11-12-16,0 0 15,25-6 1,-1 0-16,0-6 16,0 4-16,-6 2 15,0 6 1,0 9-16,0 5 16</inkml:trace>
  <inkml:trace contextRef="#ctx0" brushRef="#br0" timeOffset="10284.986">4512 8782 0,'0'0'0,"0"0"0,0 0 0,0 0 0,0 0 0,0 0 0,0 0 0,0 0 0,41 35 0,-29-20 0,6 6 0,5 3 0,7-1 0,-1-2 16,1-6-1,-6-6-15,-1-6 16,1-3 0,0-3-16,5-3 15,1 0-15,-6 0 16,5 0 0,-5 0-16,0 6 15,-7 0 1,7 0-16,-6 0 15,6 6 1,-1 6-16,7-3 16,-7-3-1,7 0-15,-6-6 16,11-6-16,1-3 16,-7-9-1,1 12-15,-6 0 16,-7 3-1,1 3-15,0 3 16,0-3 0,5 6-16,7 0 15,6 3-15,11-3 16,18 3 0,0 0-16,-12 5 15,-11 4 1,-1 12-16</inkml:trace>
  <inkml:trace contextRef="#ctx0" brushRef="#br0" timeOffset="11599.711">8336 7089 0,'0'0'0,"0"0"0,0 0 16,0 0-1,54-9-15,-7 3 16,12 0 0,0 1-16,0 5 15,-11 0 1,-1 5-16,-5-5 15,-7 9-15,1-3 16,-13 3 0,-11 0-16,0 9 15</inkml:trace>
  <inkml:trace contextRef="#ctx0" brushRef="#br0" timeOffset="11898.95">8378 7243 0,'0'0'0,"0"0"16,0 0-1,53-15-15,-6 24 16,24 0 0,0-3-16,0-6 15,6 0 1,0 0-16,0 3 16,0-3-16,0 6 15</inkml:trace>
  <inkml:trace contextRef="#ctx0" brushRef="#br0" timeOffset="12137.172">9662 6613 0,'0'0'0,"0"53"0,0 18 0,-11 27 16,-1 2-1,-6-11-15,6-12 16,0-15 0,0-14-16,1-7 15</inkml:trace>
  <inkml:trace contextRef="#ctx0" brushRef="#br0" timeOffset="12373.759">9958 6556 0,'0'0'0,"0"0"0,6 27 16,-12 32-16,-5 30 15,-1 6 1,0-12 0,0-18-16,6-3 15,0-12-15,6-17 16,6-7 0</inkml:trace>
  <inkml:trace contextRef="#ctx0" brushRef="#br0" timeOffset="12838.813">10255 6666 0,'0'0'0,"0"0"0,0 0 16,-12 62-16,6-15 15,0 16 1,6-7-16,-6-3 16,6-8-1,6-7-15,0-11 16,0-16-16,6-5 16,-12-6-1,41-20-15,12-25 16,6-11-1,1-3-15,-19 6 16,-11 14 0,-13 12-16,-5 16 15,0 2-15,-6 3 16,0 12 0,0 0-16,0 8 15,6 16 1,5 3-16,-5-1 15,6-5 1,0 2-16,11-2 16,13 0-16</inkml:trace>
  <inkml:trace contextRef="#ctx0" brushRef="#br0" timeOffset="13092.008">11083 6524 0,'0'0'0,"0"0"0,-6 59 16,1 18-1,-1 21-15,0-18 16,0-24-1,6-15-15,-6-11 16,6-15 0,6-9-16,0 0 15</inkml:trace>
  <inkml:trace contextRef="#ctx0" brushRef="#br0" timeOffset="13281.283">11385 6370 0,'0'0'0,"0"0"0,0 0 16,-3 80-16,-20 47 15,-1 15 1,3-35-16,7-15 16,5-30-1,9-18-15,3-14 16</inkml:trace>
  <inkml:trace contextRef="#ctx0" brushRef="#br0" timeOffset="13535.918">11826 6500 0,'0'0'0,"0"0"16,-29 59 0,11 33-16,3 15 15,6-21 1,1-27-16,5-21 16,3-14-16,0-15 15,5-3 1,-5-6-16</inkml:trace>
  <inkml:trace contextRef="#ctx0" brushRef="#br0" timeOffset="13714.629">12125 6317 0,'0'0'0,"0"0"16,6 47-1,-6 39-15,-9 35 16,-2 1-1,-4-13-15,0-20 16,6-6 0,3-3-16</inkml:trace>
  <inkml:trace contextRef="#ctx0" brushRef="#br0" timeOffset="14180.67">12466 6796 0,'0'0'0,"0"0"15,0 0-15,0 0 16,12 56-1,-12-11-15,3 20 16,3 15-16,5-9 16,4-6-1,0-21-15,0-14 16,0-9 0,2-9-16,-2-12 15,12-18-15,2-21 16,4-20-1,0-9-15,-7 9 16,-5 9 0,-6 17-16,-6 6 15,-6 4 1,0 8-16,-3-3 16,0 0-16,-3 1 15,0-4 1,0 9-16,3-9 15,6-2 1</inkml:trace>
  <inkml:trace contextRef="#ctx0" brushRef="#br0" timeOffset="15130.921">10231 6488 0,'0'0'0,"0"0"0,0 0 15,0 0 1,0 0-16,0 0 15,35 6 1,36-6-16,24-3 16,6-5-1,-12-1-15,-7-3 16,-16 6-16,-13-6 16,-18 0-1,-17-3-15,-12 7 16,-6 8-1,0 0-15,-30-42 16,1 30-16,-1 3 16,1 3-1,5 1-15,6 5 16,6 0 0,6 0-16,6 0 15,6 0 1,-6 0-16,48 11 15,11 4 1,0 3-16,-23 0 16,-19 2-16,-17 1 15,-23 9 1,5 2-16,-6 1 16</inkml:trace>
  <inkml:trace contextRef="#ctx0" brushRef="#br0" timeOffset="16063.535">12353 6577 0,'0'0'0,"0"0"0,63-21 16,-16 16 0,0-1-16,-2 6 15,-1 6 1,-2-3-16,-4-1 15,-8-2-15,-10 0 16,-5 0 0,-3 0-16,-3 0 15,0 0 1,-3 0-16,0 0 16,-1 0-1,-2 0-15,0-2 16,0-1-16,-3-3 15,0 6 1,0 0-16,-17-30 16,8 15-1,-3 0-15,0 4 16,0-1-16,0 6 16,3 0-1,4 0-15,-1 0 16,3 3-1,3 3-15,3 0 16,-3 0 0,23 12-16,4-3 15,3 9-15,-4-4 16,-11 4 0,-12 6-16,-24 23 15,-23 24 1,-15 6-16,11-21 15,10-5-15</inkml:trace>
  <inkml:trace contextRef="#ctx0" brushRef="#br0" timeOffset="16396.428">13315 6545 0,'0'0'0,"0"0"15,0 0-15,0 0 16,-38-6 0,20 0-16,3 6 15,4 0-15,-1 6 16,0 14-1,-9 37-15,-3 43 16,-2 19 0,5-7-16,3-20 15,9-36 1,4-20-16,2-22 16,6-14-1,-3 0-15</inkml:trace>
  <inkml:trace contextRef="#ctx0" brushRef="#br0" timeOffset="16563.971">13304 6512 0,'0'0'0,"0"0"16,6 33-16,-9 38 16,-9 50-1,-6 0-15,9-14 16,9-33-1,18-24-15,14-11 16</inkml:trace>
  <inkml:trace contextRef="#ctx0" brushRef="#br0" timeOffset="17377.488">14239 6595 0,'0'0'0,"-32"-18"0,14 18 15,0 0-15,-6 0 16,-8 21-1,-7 20-15,-2 19 16,-1 16-16,7 1 16,20-20-1,12-19-15,6-5 16,6-13 0,3-8-16,6-9 15,5-9 1,13-17-16,14-28 15,6-14-15,-17 21 16,-18 20 0,-10 15-16,-5 9 15,-6 9 1,0 9-16,0-18 16,-3 44-1,6-17-15,3-3 16,3-4-1,6-2-15,3-3 16,-1-9-16,-2 0 16,0-6-1,-3 0-15,0-6 16,-3-3 0,-1-3-16,-2 0 15,-3 3-15,0 0 16,3 1-1,3-4-15,9-6 16,9-9 0,11-5-16,6 2 15,4 9-15,2 13 16,3 8 0,7 8-16,-7 4 15,-15 6 1,-11-3-16,-12 6 15,-9-4 1,-18 16-16,-18 5 16,-17 7-16,2-13 15,10-14 1,17-6 0,6-9-16</inkml:trace>
  <inkml:trace contextRef="#ctx0" brushRef="#br0" timeOffset="17996.674">14884 6781 0,'0'0'0,"39"-53"0,-7 18 16,-2 2 0,-6 15-16,-6 4 15,-7 14 1,1 0-16,-3 17 15,3 13-15,0 14 16,3 7 0,11 5-16,7-3 15,5-12 1,4-14-16,-4-6 16,-5-15-1,-7 0-15,4-12 16,3-12-16,5-15 15,6-32 1,-5-20-16,-9-1 16,-13 12-1,-5 17-15,-6 13 16,-6 9 0,-6 5-16,-3 0 15,-8 10 1,-7 2-16,-3 12 15,-2 3-15,-10 3 16,-5 9 0,-4 6-16,7 0 15,8-1 1,10 7-16,5-3 16,9 0-16,6-4 15,3 4 1,3 0-16,9-3 15,12 8 1,8-2-16,10 3 16,-1-9-16,-8-10 15,-10-10 1,-5-1-16,-3-12 16</inkml:trace>
  <inkml:trace contextRef="#ctx0" brushRef="#br0" timeOffset="19496.651">6329 9267 0,'0'0'0,"0"0"0,0 0 16,0 0-16,30-26 16,-12 20-1,11-6-15,13-3 16,17-11-16,12-4 15,-18 3 1,-6 15-16,-11 7 16,-6 5-1,-1 0-15,1 5 16,-1-5 0,13 6-16,17-6 15,18-11 1,0 5-16,-6 0 15,0 0-15,-12 3 16,0 3 0,18 3-16,0 0 15,0 9 1,0 8-16</inkml:trace>
  <inkml:trace contextRef="#ctx0" brushRef="#br0" timeOffset="25412.177">10900 9022 0,'0'0'0,"0"0"0,0 0 0,0 0 0,0 0 0,47-12 0,-11 15 0,11 3 0,6 3 15,1-1-15,-1-2 0,12 0 0,9-12 0,0-5 0,-3-1 16,-6-3-16,-11 3 16,-13 3-1,-8 6-15,-1 0 16,4 0 0,5 3-16,4 3 15,2 6-15,3 3 16</inkml:trace>
  <inkml:trace contextRef="#ctx0" brushRef="#br0" timeOffset="26078.833">14843 9054 0,'0'0'0,"0"0"0,0 0 16,36 12-1,-13-9-15,13-3 16,5-3-16,15-3 15,21-3 1,0-6 0,-6 10-16,-8 2 15,-10 3-15,-6 0 16,1 3 0,11-3-16,21-3 15,0-3-15,0 0 16,-6 0-1,-6 0-15,0 6 16,3 6 0</inkml:trace>
  <inkml:trace contextRef="#ctx0" brushRef="#br0" timeOffset="62308.476">4512 13342 0,'0'0'0,"0"0"0,0 0 0,0 0 0,-18-38 0,12 26 0,0 0 0,0 3 0,6-2 0,0 5 0,0 3 0,6-6 0,6-6 0,11 3 0,13-6 16,11 4-1,7 8-15,-13 6 16,0-3-16,-5 0 16,0 0-1,-1-3-15,1-6 16,11 0-1,0 0-15,13 4 16</inkml:trace>
  <inkml:trace contextRef="#ctx0" brushRef="#br0" timeOffset="62914.518">6797 13144 0,'0'0'0,"0"0"0,0 0 16,0 0-16,-30-21 15,24 19 1,6-1-16,0 3 16,0 0-1,0 0-15,0 0 16,83-24-16,-41 18 16,5 0-1,0 6-15,7 6 16,17 6-1</inkml:trace>
  <inkml:trace contextRef="#ctx0" brushRef="#br0" timeOffset="71138.927">18893 13357 0,'0'0'0,"0"0"16,0 0-16,-6-35 16,15 17-1,5-9-15,10-5 16,6-1-16,-1 4 16,1 5-1,0 9-15,-4 9 16,1 3-1,-3 3-15,2 0 16,4 0 0,2 0-16,4-3 15,2 0-15,1 0 16,-4 0 0,1 1-16,2 2 15,4 2 1,-1-2-16,7-2 15,5-7-15,3-3 16,-3-3 0,-5-3-16,-7 12 15,-5 0 1,-4 3-16,1 6 16,5 3-1,10 0-15,2 6 16,3-9-16,4-6 15,11-9 1,12-8-16,0-4 16,-9 12-1,-18 9-15,-9 6 16,-2 3 0,5 6-16,6 11 15</inkml:trace>
  <inkml:trace contextRef="#ctx0" brushRef="#br0" timeOffset="72206.744">21601 13106 0,'0'0'16,"0"0"-16,0 0 15,0 0-15,0 0 16,0 0-16,0 0 15,30 6 1,-6 3-16,5-4 16,4-5-1,23-8-15,21-4 16,-3 6 0,-6-3-16,-12 6 15,-14 3-15,-4 3 16,-5 0-1,-1 3-15,4 0 16,11-6 0,13 6-16,-4 0 15,-3-6 1,-3 0-16,-5 3 16,-4-1-16,-2 1 15,-4 3 1,7 0-16,11 0 15,12-6 1,-3 6-16,-8-6 16,-4 0-16,-3 0 15,1 0 1,2-6-16,21 0 16,12-3-1,0 3-15,-18 4 16,-12 2-1,-8 2-15,-4 4 16,0-3-16,7-3 16,14 0-1,18-3-15,-3 0 16,-9 3 0,-9 0-16,-3 0 15,7-3 1,19-2-16,10-7 15,-15 0-15,-38 12 16,-22 6 0</inkml:trace>
  <inkml:trace contextRef="#ctx0" brushRef="#br0" timeOffset="78601.348">21347 13271 0,'0'0'0,"0"0"0,0 0 0,0 0 0,0 0 0,-15 33 0,15-27 0,0 0 0,0-6 0,3 3 0,0-3 0</inkml:trace>
  <inkml:trace contextRef="#ctx0" brushRef="#br0" timeOffset="80335.666">3635 12014 0,'0'0'0,"0"0"0,0 0 16,0 0-1,0 0-15,0 0 16,0 0-1,0 0-15,0 0 16,0 0-16,71-27 16,0-17-1,0 11-15,-17 9 16,-13 19 0,-5 2-16,-1 6 15,1 2 1,5 1-16,7 0 15,5-6 1,0 9-16,6 0 16,-5-3-16,-1-3 15,0 3 1,0-6-16,7 0 16,11 0-1,6-9-15,-6-6 16,-6 0-16,0 6 15,-12 4 1,-5 5-16,-1 0 16,0 5-1,7 4-15,-1 6 16,0 3 0,-5 0-16,-1-1 15,6-2 1,12-3-16,12 0 15,12-3-15,-6-3 16,-12 0 0,0-6-16,12 8 15,0 4 1,0 0-16,-12 0 16,-12-3-1,6-3-15,6 0 16,12 0-16,6 0 15,-12 5 1,-12-5-16,0-6 16,12-12-1,41-2-15,7-4 16,-7-6 0,7 6-16,23 10 15,-18 8-15,12 0 16,18 8-1,-18 7-15,-36-6 16,-5 3 0,6-6-16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48:35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19452 7796 0,'0'0'0,"0"0"0,0 0 0,0 0 0,39-5 0,-10-1 0,7 0 0,-1 6 0,-5 0 0,-3 12 0,-1 2 0,-2 4 0,0 0 0,-4-3 15,-2-3 1,0 2 0,0-5-16,-1-3 15,7-3-15,12-6 16,38-21 0,41-53-16,24-44 15,12-12-15,6-59 16,-3-19-1</inkml:trace>
  <inkml:trace contextRef="#ctx0" brushRef="#br0" timeOffset="3698.597">23617 7296 0,'0'0'0,"0"0"0,0 0 16,0 0-16,0 0 15,0 0 1,0 0-16,0 0 15,48 3 1,-7 9-16,7 6 16,-1 3-1,-6 5-15,-8 7 16,-6 2 0</inkml:trace>
  <inkml:trace contextRef="#ctx0" brushRef="#br0" timeOffset="4380.289">24180 7169 0,'0'0'0,"0"0"0,0 0 15,0 0 1,0 0-16,-42-12 16,16 39-1,-7 17-15,1 27 16,14 0-1,9-3-15</inkml:trace>
  <inkml:trace contextRef="#ctx0" brushRef="#br0" timeOffset="5076.045">23949 7495 0,'0'0'0,"0"0"0,0 0 16,0 0 0,0 0-16,0 0 15,0 0-15,32 0 16,-23 3 0</inkml:trace>
  <inkml:trace contextRef="#ctx0" brushRef="#br0" timeOffset="7815.091">30977 7770 0,'0'0'0,"0"0"16,0 0-16,0 0 16,-36 0-1,24 0-15,3 0 16,1 0 0,2 0-16,3 0 15,0 0 1,3-3-16,0 3 15,0 0-15,0 0 16,0 0 0,83-30-16,-24 13 15,9-7 1,6 3-16,9 0 16,3-2-1,2 2-15,-19 3 16,-16 6-1,-15 9-15,-11 1 16,-3-1-16,-4 0 16,-2 6-1,3 2-15</inkml:trace>
  <inkml:trace contextRef="#ctx0" brushRef="#br0" timeOffset="22403.296">18206 5248 0,'0'0'0,"0"0"0,0 0 0</inkml:trace>
  <inkml:trace contextRef="#ctx0" brushRef="#br0" timeOffset="22987.468">18289 5012 0,'0'0'0</inkml:trace>
  <inkml:trace contextRef="#ctx0" brushRef="#br0" timeOffset="26285.51">18295 5204 0,'0'0'0,"0"0"0</inkml:trace>
  <inkml:trace contextRef="#ctx0" brushRef="#br0" timeOffset="26597.261">18280 6897 0,'0'0'0,"0"0"16,0 0-16,0 0 15</inkml:trace>
  <inkml:trace contextRef="#ctx0" brushRef="#br0" timeOffset="28580.106">18342 5035 0,'0'0'0,"0"0"0,0 0 16,0 0-16,0 0 15,0 0 1,0 0-16,0 0 16,0 0-1,0 0-15,30-29 16,-24 29-16,0 0 15,-1 0 1,1 6-16,3-6 16,0 6-1,0 0-15,0-1 16,0 1 0,0 3-16,0 3 15,2 9-15,4-9 16,0 5-1,0-5-15,0 3 16,-4 0 0,-2-3-16,0-1 15,0 1 1,-3 0-16,0-6 16,0 3-16,-3-3 15,0 3 1,0-3-16,0 0 15,-3 0 1,0-1-16,0 1 16,-3 0-1,0 6-15,-3 0 16,0-3-16,0 6 16,0 2-1,0-5-15,0 0 16,0 0-1,0-3-15,0 3 16,1-4 0,-1 4-16,3-6 15,0 6-15,0 0 16,0 0 0,0-3-16,0 11 15,0-2 1,0 0-16,3 3 15,0-1 1,3-2-16,3 0 16,3 0-16,3-4 15,2 7 1,4-9-16,3 6 16,0-7-1,-1-2-15,-2-3 16,-3 0-1,-3 3-15,-3-3 16,-4-6-16,-2 0 16,-3 0-1,-3 0-15,1 0 16,-4 6 0,-6-6-16,-6 6 15,0 0 1,-2 6-16,-1-6 15,3 5-15,0-8 16,3 9 0,4 3-16,2-9 15,0 6 1,0-6-16,3 5 16,0-5-1,3 6-15,0-9 16,0 9-16,0 3 15,0 3 1,3-1-16,0-2 16,0 12-16,0 2 15,0-8 1,0-3-16,0 8 16,0 1-1,-3-3-15,3 2 16,0 1-1,0-3-15,0-1 16,0-2 0,0 6-16,0-4 15,0-2-15,0 0 16,0-3 0,0-1-16,0 1 15,0-3 1,0 3-16,-3-4 15,0 7 1,-2 3-16,-7 8 16,-3 10-16,-6-1 15,-3-5 1,1-15-16,2-7 16</inkml:trace>
  <inkml:trace contextRef="#ctx0" brushRef="#br0" timeOffset="34900.011">18117 5065 0,'0'0'0,"0"0"0,0 0 0,0 0 0,0 0 0,0 0 0,0 0 0,0 0 0,0 0 0,0 0 0,0 0 0,0 0 0,-9 35 0,12-17 16,3-3-16</inkml:trace>
  <inkml:trace contextRef="#ctx0" brushRef="#br0" timeOffset="35114.563">18227 5160 0,'0'0'0,"0"0"15,0 0-15,0 0 16,0 0 0,0 0-16,0 0 15,0 0 1,0 0-16</inkml:trace>
  <inkml:trace contextRef="#ctx0" brushRef="#br0" timeOffset="37766.656">18182 5089 0,'0'0'0,"0"0"0,0 0 16,0 0-16,0 0 16,-29 0-16,23 0 15,3 0 1,0-6-16,3 6 15,0 0 1</inkml:trace>
  <inkml:trace contextRef="#ctx0" brushRef="#br0" timeOffset="38087.616">18138 5056 0,'0'0'0,"0"0"0,0 0 16,0 0-1,0 0-15,0 0 16,0 0-1,0 0-15,0 0 16,0 0-16,15-27 16,-12 22-1,2 5-15,1-6 16,0 6 0,-3-6-16,0 6 15,0 0 1,0 0-16,0 0 15,0 0 1,0 0-16,0 0 16,0 0-16,0 0 15,0 0 1,0 0-16,-3 0 16,0 0-1</inkml:trace>
  <inkml:trace contextRef="#ctx0" brushRef="#br0" timeOffset="41018.197">18301 5148 0,'0'0'15,"0"0"-15,0 0 0,0 0 0,0 0 0,0 0 0,0 0 0,0 0 0,0 0 0,0 0 0,0 0 0,-30 6 0,30-6 0,-3 0 0,0 6 0,0-6 16,0 6-1,-3-1-15,-3 13 16</inkml:trace>
  <inkml:trace contextRef="#ctx0" brushRef="#br0" timeOffset="49509.994">18206 5243 0,'0'0'0,"0"0"0,0 0 16,0 0-1,0 0-15,0 0 16,-18-39 0,9 36-16,-3-15 15,-2 6 1,-1-5-16,3 2 15,3 3-15,3 6 16,3 3 0,3-3-16,0 6 15,0 0 1,0 0-16,42 36 16,8-1-1,12 13-15,3 5 16,0 12-16,-2 0 15</inkml:trace>
  <inkml:trace contextRef="#ctx0" brushRef="#br0" timeOffset="51583.924">18206 6610 0,'0'0'0,"0"0"0,0 0 16,0 0-16,0 0 16,9-33-1,-6 21-15,0-8 16,0 5 0,0-9-16,-3 6 15,0-2-15,0 8 16,0 6-1,0-3-15,0 3 16,0 3 0,0 0-16,0-3 15,0 6 1,3 0-16,0 0 16,0 0-16,-1 0 15,1 0 1,3 0-16,0 0 15,3 0 1,3 0-16,3 0 16,0 0-1,2-6-15,1 6 16,3-6-16,0 6 16,-1-2-1,4-1-15,3 0 16,2 0-1,4 0-15,-4 3 16,-2-3-16,-3 0 16,-4-3-1,-2 6-15,0-6 16,-3 6 0,-3-6-16,-4 6 15,-2 0 1,0 0-16,-3 0 15,0 0-15,0 0 16,0 0 0,0 0-16,0 0 15,0 0 1,0 0-16,0 0 16,0 0-1,0 0-15,0 0 16,0 0-16,0 6 15,0-6 1,0 6-16,0 6 16,0 2-1,0 7-15,0 9 16,-1 2 0,1 13-16,3-7 15,0-2-15,0-7 16,0-5-1,0-6-15,-3-3 16,0-4 0,0-2-16,0-3 15,-3 0 1,0-6-16,6 6 16,3 0-16</inkml:trace>
  <inkml:trace contextRef="#ctx0" brushRef="#br0" timeOffset="57666.125">18233 5006 0,'0'0'0,"0"0"0,0 0 0,0 0 0,0 0 0,0 0 0,0 0 0,0 0 0,0 0 0,0 0 0,0 0 0,0 0 0,0 0 0,0 0 16,0 0-16,0 0 15,0 0 1,0 0-16,-24 35 15,18-32 1,-3 18-16,0 3 16</inkml:trace>
  <inkml:trace contextRef="#ctx0" brushRef="#br0" timeOffset="94530.737">17596 7862 0,'0'0'0,"0"0"0,0 0 15,0 0-15,0 0 0,0 0 0,0 0 0</inkml:trace>
  <inkml:trace contextRef="#ctx0" brushRef="#br0" timeOffset="96066.303">16664 7643 0,'0'0'16,"-30"-24"-16,18 15 0,3 0 16,3 0-1,0 3-15,0 0 16,4 6-1,-1 0-15,0 0 16,0 6 0,0 15-16,3 3 15,0 14-15,3 1 16,3-7 0,2 1-16,4-10 15,3 1 1,3-9-16,3 6 15,-1-9 1,-2 2-16,0-8 16,0-3-16,-1-3 15,7-3 1,6-6-16,-1-2 16,7-10-1,-4-3-15,-2 6 16,-6-2-1,2 2-15,4-3 16,-1 6-16,-2-2 16,-3 5-1,-3 6-15,-7 0 16,1 3 0,-3 3-16,0 3 15,0 0-15,-1 3 16,1-3-1,0 3-15,-3 0 16,0 3 0,0-4-16,0 4 15,0 0 1,-1-3-16,1 0 16,0 0-1,0-3-15,0 0 16,0-3-16,0 0 15,3 0 1,-1 0-16,1 0 16,0-3-1,0 0-15,0 0 16,0 0 0,-1-3-16,1 6 15,3-6-15,3 6 16,3-6-1,-1 6-15,4-3 16,3 0 0,-1 0-16,1 6 15,3 3-15</inkml:trace>
  <inkml:trace contextRef="#ctx0" brushRef="#br0" timeOffset="98489.445">18138 7000 0,'0'0'0,"0"0"0,0 0 16,0 0-1,0 0-15,0 0 16</inkml:trace>
  <inkml:trace contextRef="#ctx0" brushRef="#br0" timeOffset="103290.593">17667 9285 0,'0'0'0,"-38"-6"0,11-3 0,0 3 0,1 3 0</inkml:trace>
  <inkml:trace contextRef="#ctx0" brushRef="#br0" timeOffset="104037.228">17504 9087 0,'0'0'0,"0"0"0,0 0 16,0 0-16,0 0 15,0 0 1,0 0-16,0 0 16,0 0-1,0 0-15,24 32 16,-24 7-16,-3 20 15,-3-3 1,3 9-16,0-8 16,3-7-1,0-12-15,0 1 16,3-13-16,0-8 16,0 0-1,6-9-15,3-3 16,-12-6-1,59-21-15,-15-11 16,1-10 0,-4-2-16,-2-15 15,-7 5 1,-5 4-16,-6 11 16,-9 10-16,-4 11 15,-2 3 1,-3 9-16,0 3 15,0 3 1,0 3-16,0 18 16,0 15-1,3 20-15,0 12 16,3 0 0,0 0-16,5-9 15,1-3-15,0-20 16,0-12-1,3-10-15,-4-8 16,1-6 0,9-14-16,11-7 15,4-18-15,-7-5 16,-5-6 0,-9-7-16,-3 1 15,-3-9 1,-4 9-16,-2 9 15,0 8 1,0 15-16,3 10 16</inkml:trace>
  <inkml:trace contextRef="#ctx0" brushRef="#br0" timeOffset="104457.304">18529 9676 0,'0'0'0,"0"0"0,0 0 16,0 0-16,0 0 15,0 0 1,0 0-16,-30 68 16,24-21-1,-3-2-15,3-1 16,9-14-16,6-4 16</inkml:trace>
  <inkml:trace contextRef="#ctx0" brushRef="#br0" timeOffset="105713.889">17469 8794 0,'0'0'0,"0"0"0,0 0 0,0 0 16,-30-24-1,24 15-15,3 3 16,3 0-1,0 1-15,0 5 16,0 0 0,0 0-16,0 0 15,83-33 1,-21 27-16,6 0 16,3 0-16,-5 9 15,-1 6 1,-3 3-16,3-6 15,-9 3 1,-5-6-16,-10-3 16,-8-3-1,-7 0-15,-8-3 16,-3 0-16,-3 0 16,-6 0-1,-3 0-15,-3 3 16,0 0-1,0 3-15,0 0 16,0 0-16,0 0 16,0 0-1,-54-35-15,42 29 16,4 0 0,-4 0-16,3 0 15,0 0 1,3 0-16,0 0 15,3 3-15,0 0 16,0 0 0,0-3-16,0 6 15,0-5 1,0 5-16,0-6 16,0 6-1,-2-6-15,-1 6 16,0-3-16,3 0 15,0 0 1,0 0-16,0 3 16,3 0-1,0 0-15,0 0 16,0 0 0,0 0-16,44 18 15,-17-7-15,0 1 16,-1 0-1,-2-3-15,-3 6 16,-4-6 0,-2 0-16,-3-4 15,0 1 1,-6 3-16,0-3 16,-3 0-1,0 0-15,0 0 16,-3 6-16,0-12 15,-12 32 1,-6-2-16,-15 2 16,-8 4-16,-6 2 15,2-8 1,4 3-16,2 5 16</inkml:trace>
  <inkml:trace contextRef="#ctx0" brushRef="#br0" timeOffset="111913.068">19053 9401 0,'0'0'0,"0"0"0,0 0 0,0 0 0,0 0 0,29-24 0,-8 15 0,3-3 0,8 6 0,7-3 0,-1 3 16,1 3-16,-4 0 0,7-2 0,-1 5 16,0-6-16,-5 6 15,-6 0 1,-7 0-16,-5 0 15,0 6-15,0 5 16,-1 10 0</inkml:trace>
  <inkml:trace contextRef="#ctx0" brushRef="#br0" timeOffset="112524.475">19127 9726 0,'0'0'0,"0"0"0,8-27 15,-5 16-15,0-1 16,0 6 0,0 0-16,-3 3 15,-3 0 1,-3 0-16,-5 3 15,-1 0 1,-3 0-16,15 0 16,0 0-16,-39 6 15,31-6 1,2 0-16,0 0 16,3 0-1,3 0-15,0 0 16,0 0-1,0 0-15,0 0 16,89 0-16,-45 3 16,6-3-1,1 0 1,5 3-16,-6-3 16,-2 0-16,-10 0 15,-5 0 1,-13 0-16,-2-3 15,-9 6 1,-6 3-16</inkml:trace>
  <inkml:trace contextRef="#ctx0" brushRef="#br0" timeOffset="115021.723">20512 8672 0,'0'0'0,"0"0"0,0 0 16,0 0-16,0 0 16,0 0-1,0 0-15,0 0 16,0 0-16,0 0 16,0 0-1,0 0-15,-33 33 16,7 3-1,-7 17-15,-5 15 16,-4 15 0,-2 8-16,8 16 15,4-15 1,8-15-16,3-15 16,4-12-16,2-11 15,0-7 1,3-5-16,0-3 15,0-10 1,1 4-16,-4-6 16,0-3-16,0 3 15,0-6 1,4-3-16,2-3 16,3-3-1,3-3-15,3-6 16,0 12-16,15-39 15,-1 13 1,10-19-16,12-14 16,14-21-1,9 3-15,-6 21 16,-8 15 0,-7 14-16,-8 9 15,-6 6 1,-1 12-16,-2 0 15,0 0-15,-1 0 16,-5 6 0,-3 0-16,-6 0 15,-6 3 1,0-9-16,-21 44 16,-8-5-1,-4-1-15,1-5 16,2-9-16,0-10 15,4-5 1,5-6-16,0-3 16,4-3-1,-1 0-15,3-3 16,0 0-16,3-2 16,1 2-1,2 6-15,3-6 16,0 6-1,3 0-15,0-3 16,0 3-16,3 0 16,0 0-1,0 0-15,0 0 16,0 0 0,0 0-16,0 0 15,0 0 1,0 0-16,24 20 15,-16-11 1,1 0-16,0 0 16,0-3-1,0 6-15,0-3 16,-3-3-16,0 6 16,0-7-1,0 7-15,2-3 16,1 3-1,0 0-15,0 0 16,0-3-16,0 2 16,0 4-1,0-3-15,-1 0 16,4 0 0,0 0-16,0-4 15,0 4-15,3 3 16,5-3-1,13 6-15,14-1 16</inkml:trace>
  <inkml:trace contextRef="#ctx0" brushRef="#br0" timeOffset="116362.945">21288 9424 0,'0'0'0,"0"0"0,0 0 16,0 0 0,0 0-16,17-29 15,-8 14 1,3-9-16,3 3 16,-3-5-16,0-4 15,-4 9 1,-2-2-16,-3 2 15,0-3 1,-3 7-16,-3-4 16,-3 0-1,-5-2-15,-4 8 16,-6-3-16,-6 6 16,1 3-1,-4 6-15,-2 3 16,-19 9-1,-2 6-15,-6 9 16,3 2 0,2 28-16,7 8 15,8 0-15,7-3 16,8-9 0,9-8-16,6-13 15,9-2 1,3-9-16,3-3 15,6-4 1,6 1-16,6-12 16,14 0-16,12-12 15,16-14 1,-1-13-16,-3-5 16,-9 0-1,-11-1-15,-13 7 16,-8 11-16,-6 6 15,-6 4 1,-3 5-16,-4 0 16,-2 9-1,0 0-15,0 0 16,0 0 0,-2 3-16,2 0 15,0 0 1,0 0-16,-21 77 15,6-21-15,0 12 16,9-14 0,6-16-16,3-2 15,6-7 1,6-5-16,6-6 16,8-10-16,16-11 15,23-14 1</inkml:trace>
  <inkml:trace contextRef="#ctx0" brushRef="#br0" timeOffset="117495.762">20900 8667 0,'0'0'0,"0"0"0,0 0 16,0 0 0,38-12-16,4 6 15,5-3 1,6 3-16,1 6 16,2 0-16,3 0 15,3 0 1,3-6-16,-11 6 15,-10-3 1,-8 0-16,-13 0 16,-5 0-1,-6-3-15,-6-3 16,-3 4-16,-3-1 16,0 0-1,0 3-15,0 3 16,0 0-1,0 0-15,-24-42 16,15 30-16,0 4 16,0-4-1,1 9-15,-1-3 16,3 3 0,0 0-16,0 0 15,3 0 1,0 3-16,0 0 15,0 0 1,0 0-16,3 0 16,3 0-16,-3 0 15,0 0 1,0 0-16,36 21 16,-19-9-1,7 2-15,-3-2 16,-1 0-16,1-3 15,-6 0 1,0 0-16,-6-3 16,-3 0-1,0-1-15,-3 4 16,-3-3-16,0-6 16,-33 45-1,-38 17-15,-50 38 16</inkml:trace>
  <inkml:trace contextRef="#ctx0" brushRef="#br0" timeOffset="138496.472">17333 10265 0,'0'0'0,"0"0"0,0 0 0,0 0 0,0 0 0,0 0 0,0 0 0,0 0 0,20-30 0,-5 24 0,3 3 0,0 0 0,2 0 0,4 0 0,9-3 0,5 6 16,4-6 0,2 1-16,-6-1 15,-5 3 1,-3 0-16,-1 3 16,-2-3-1,-1 3-15,4-3 16,0 0-16,-4-3 15,-2 6 1,0 0 0,-1 0-16,4 0 15,-3 0-15,2 0 16,1 0 0,0 0-16,-1 0 15,-2 0-15,-3 0 16,-1 0-1,4 0-15,3 6 16,-1-6 0,4 0-16,3 0 15,5 0 1,3 0-16,4 0 16,-4 0-16,-5 3 15,-7 9 1,-5 11-16</inkml:trace>
  <inkml:trace contextRef="#ctx0" brushRef="#br0" timeOffset="157041.375">16714 6314 0,'0'0'0,"0"0"0,0 0 0,0 0 0,0 0 0,0 0 0,0 0 0,0 0 0,0 0 0,0 0 0,0 0 0,0 0 0,24-30 0,-21 27 0,0 3 0,-1 0 16,1 0-1,0 0-15,0 0 16,0 0 0,0 0-16,0 0 15,0 0-15,0 0 16,0 0-1,0 0-15,0 0 16,0 0 0,0 0-16,0 0 15,3 0 1,0 0-16,0 0 16,-6 0-16,0 0 15,20 9 1,-11-9-16,-3 6 15,3 0 1,0 0-16,0 0 16,0 3-1,3-3-15,-1 5 16,1 1 0,-3 0-16,3-3 15,0 3 1,-3 0-16,3-3 15,-4-4-15,1 7 16,0-3 0,0-3-16,-3 0 15,0 0 1,3 6-16,0-6 16,-3 6-16,-1-7 15,1 1 1,-3-3-16,0 3 15,0 0 1,0 3-16,-3 0 16,0 0-16,3 9 15,0-4 1,-3-2-16,3 9 16,-3-3-1,0-1-15,0-2 16,0-3-1,0 3-15,0-3 16,0 0-16,0-7 16,0 7-1,0-3-15,0-3 16,0 0 0,0 6-16,0-3 15,0 0 1,0-3-16,0-4 15,0 4-15,0 0 16,0-6 0,0 6-16</inkml:trace>
  <inkml:trace contextRef="#ctx0" brushRef="#br0" timeOffset="159487.869">17481 5988 0,'0'0'0,"0"0"0,0 0 16,0 0 0,0 0-16,0 0 15,0 0 1,0 0-16,-9-29 15,3 29-15,0 0 16,-3 0 0,0 0-16,9 0 15,-27 6 1,10 0-16,-1-1 16,0 7-16,0-6 15,1 6 1,-4 3-16,0 9 15,3-4 1,1 13-16,-1-1 16,0 1-1,3-1-15,-2-2 16,5 3-16,3-1 16,3-2-1,3-4-15,3 1 16,3 3-1,3-10-15,0 7 16,3-3-16,3-4 16,-1 1-1,1-6-15,0-6 16,3 6 0,0-4-16,-1-5 15,-2 0 1,3 0-16,0 0 15,0-6 1,0 0-16,-1-6 16,4 0-16,3 0 15,0-9 1,-1-2-16,1-4 16,-3-3-1,0 7-15,-7-4 16,1 9-16,-3-3 15,0-3 1,-3 1-16,0-4 16,0 3-1,-3-8-15,0 5 16,-3-6 0,0-2-16,0 8 15,-3-3-15,0-2 16,0 5-1,0-3-15,0 6 16,-3-2 0,0 2-16,0-3 15,0 9 1,3-2-16,0 2 16,-3 0-16,0 6 15,0 3 1,1-3-16,-4 6 15,0-6 1,0 6-16,0 0 16,-3 0-1,12 0-15,0 0 16,-44 12-16,26-6 16,-3-3-1,-2 9-15,-1-3 16,3 0-1,0-1-15,4-2 16,2 6 0,0 0-16,0-3 15,3-3-15,1 6 16,2 0 0,3-1-16,0-2 15,3 6 1,3-6-16,0 0 15,0-3 1,0-6-16,0 0 16,0 0-16,21 44 15,-12-32 1,2 0-16,4-3 16,0 3-1,0-1-15,0-5 16,-1 0-16,1-3 15,0 3 1,0-6-16,-3 6 16,-1-6-1,1 6-15,3 0 16,0 0 0,0-3-16,0 0 15,2 0 1,1 3-16</inkml:trace>
  <inkml:trace contextRef="#ctx0" brushRef="#br0" timeOffset="169720.307">20817 9797 0,'0'0'0,"0"0"0,0 0 0,0 0 0,-30-12 0,24 9 0,3 0 0,0 0 0,3 0 0,0 3 0,0 0 0,0 0 0,0 0 0,0 0 15,74-32-15,-38 29 16,14 0 0,10 0-16,5-3 15,6 6 1,3-6-16,6 6 15,8-6 1,1-3-16,-12 3 16,-12 6-16,-11 3 15,-7 6 1,-6 6-16,-11 3 16,-12-3-1,-6-4-15</inkml:trace>
  <inkml:trace contextRef="#ctx0" brushRef="#br0" timeOffset="170405.3">21006 10185 0,'0'0'0,"0"0"0,0 0 16,-17-33-16,14 27 15,3 3-15,0 0 16,-3 3-1,0 0-15,3 0 16,0 0 0,0 0-16,-33 65 15,9-8 1,4 2-16,-1 0 16,6-12-16,3-11 15,3-6 1,1-4-16,2-2 15,6-9 1,3 2-16,3 10 16</inkml:trace>
  <inkml:trace contextRef="#ctx0" brushRef="#br0" timeOffset="170903.788">21196 10185 0,'0'0'0,"0"0"0,0 0 16,0 0-16,15-36 16,-12 30-1,-3 0-15,0 3 16,0 3-1,-3 0-15,3 0 16,0 0-16,0 0 16,-30 51-1,3 2-15,-2 15 16,-1 3 0,6-6-16,4-9 15,8-17-15,6-12 16,3-10-1,9-5-15,6-3 16</inkml:trace>
  <inkml:trace contextRef="#ctx0" brushRef="#br0" timeOffset="174101.303">21646 10463 0,'0'0'15,"0"0"-15,23-30 0,-8 7 16,0-4 0,-3 0-16,-6 4 15,-3 2 1,0 3-16,-3 0 15,0 10 1,-3-10-16,0 0 16,-3-3-16,-3 4 15,-3 5 1,-3-3-16,1 9 16,-1 0-1,-6 6-15,0 0 16,-2 0-1,-1 6-15,-3 6 16,1 3-16,-4 8 16,0 16-1,-5 11-15,5-2 16,7-7 0,5-3-16,6-2 15,6-6-15,3 2 16,3-8-1,3-9-15,3 2 16,3-8 0,-3-3-16,3-6 15,-9 0 1,41-21-16,-5-5 16,2-7-1,-2-5-15,-10 2 16,-8 4-16,-6 5 15,-3 3 1,-3 10-16,-3-4 16,0 6-1,0 3-15,0 3 16,-3 0 0,0 0-16,0 6 15,0 0-15,0 0 16,0 9-1,0 9-15,0 12 16,0 11-16,0 0 16,3 1-1,0-7-15,2-8 16,4 0 0,6-1-16,3-2 15</inkml:trace>
  <inkml:trace contextRef="#ctx0" brushRef="#br0" timeOffset="174502.732">21974 10268 0,'0'0'0,"0"0"0,0 0 16,0 0 0,0 0-16,-3-30 15,3 27-15,0 3 16,0 0-1,0 0-15,0 0 16,-23 92 0,8-36-16,0-3 15,3-8 1,3-10-16,3-8 16,4-12-1,-1 2-15,3 4 16,3-3-1</inkml:trace>
  <inkml:trace contextRef="#ctx0" brushRef="#br0" timeOffset="174986.064">22247 10200 0,'0'0'0,"0"0"0,0 0 0,0 0 16,0 0 0,0 0-16,0 0 15,0 0 1,0 0-16,0 0 16,0 0-1,0 0-15,0 0 16,-33 32-16,18 4 15,1 8 1,-1 0-16,3-2 16,3-4-1,0-5-15,6-4 16,0-2 0,0-3-16,3-4 15,6 13-15,6 6 16</inkml:trace>
  <inkml:trace contextRef="#ctx0" brushRef="#br0" timeOffset="176085.552">21439 10040 0,'0'0'0,"0"0"0,0 0 15,0 0-15,0 0 16,0 0-16,-12-33 16,12 27-1,0 6-15,0-6 16,0 6-1,3-3-15,0 0 16,11-2 0,13-4-16,15-3 15,2 6 1,0 0-16,-2 3 16,-7 3-16,-5 0 15,-6 0 1,-7-3-1,-2 3-15,-6 0 16,0 0-16,-6 0 16,0 0-1,-3-3-15,-3 0 16,0 0-16,-3-3 16,-3 6-1,0-6-15,-3 0 16,4 0-1,-1 1-15,3 2 16,3 0-16,0 3 16,3 0-1,0 0-15,0 0 16,0 0 0,0 0-16,0 0 15,0 0 1,44 23-16,-32-17 15,-3 3-15,-3-3 16,-3 0 0,-3 0-16,0-6 15,-30 38 1,-14 27-16,-24 30 16</inkml:trace>
  <inkml:trace contextRef="#ctx0" brushRef="#br0" timeOffset="180608.654">20693 10821 0,'0'0'0,"0"0"0,0 0 0,-36-21 0,18 21 0,-2-3 0,-1 0 0,21 3 0,-21-3 0,6 0 0,1 1 0,2-1 0,0 0 0,3-3 0,3 6 0,0 0 16,3 0-1,0 0-15,0 0 16,0 0 0,3 0-16,0 0 15,0 0-15,0 0 16,0 0 0,0 0-16,0 0 15,77 0 1,-56 0-16,3 0 15,2 0-15,1 0 16,3 0 0,-1 0-16,-2 0 15,-1 0 1,1 0-16,3 0 16,2 0-1,1 0-15,5 0 16,1 0-16,-1 0 15,-2-6 1,-1 6-16,1-6 16,-7 6-1,-2 0-15,-3 0 16,-4 0 0,4 0-16,0 0 15,0 0 1,-1 0-16,4 0 15,-3 0-15,2 0 16,1 0 0,2 0-16,-2 0 15,-3 0 1,-1 0-16,1 0 16,0 0-16,-1-3 15,1 0 1,-3 3-16,0 0 15,-1 0 1,1 3-16,0-3 16,2 3-1,1-3-15,3 6 16,-1-6-16,1 6 16,6 8-1,5 4-15</inkml:trace>
  <inkml:trace contextRef="#ctx0" brushRef="#br0" timeOffset="195051.264">20494 7598 0,'0'0'0,"0"0"0,0 0 0,-15-29 0,12 23 0,0-3 0,1 9 0,2-6 0,-3 6 0,3-6 0,0 6 0,0-3 0,0 0 0,0 0 16,0 0-16,0 0 15,0 0 1,0 0-16,0-3 15,0 6 1,0 0-16,0 0 16,0 0-16,0 0 15</inkml:trace>
  <inkml:trace contextRef="#ctx0" brushRef="#br0" timeOffset="196140.32">23745 7441 0,'0'0'0,"0"0"0,0 0 16,0 0 0,0 0-16,0 0 15,0 0 1,0 0-16,0 0 15,0 0-15,29 18 16,-23-18 0,0 0-16,-3 0 15,0 0 1,0 0-16,0 0 16,0 0-1,0 0-15,0 0 16,0 0-16,0 0 15,0 0 1,0 0-16,0 0 16,0 0-1,0 0-15,-1 0 16,1 0-16,0 0 16,0 0-1,-3 0-15,0 6 16,0 0-1,0 15-15,6 29 16</inkml:trace>
  <inkml:trace contextRef="#ctx0" brushRef="#br0" timeOffset="201429.669">22934 9676 0,'0'0'0,"0"0"0,44-27 0,-12 15 0,7 0 0,5 1 0,1 2 0,-4-3 0,4 9 0,11-6 0,0 3 0,-3-3 0,-2 3 0,-4 0 0,-5 3 15,-4-2 1,-2-1-16,-10 6 16,1 6-1,-1 2-15</inkml:trace>
  <inkml:trace contextRef="#ctx0" brushRef="#br0" timeOffset="201982.454">23034 9895 0,'0'0'0,"0"0"16,0 0-16,45-24 15,-10 9-15,7 0 16,11 1 0,15 2-16,0 0 15,-6 6 1,-3 6-16,-5 0 16,-10 0-16,-5 0 15,-4-9 1</inkml:trace>
  <inkml:trace contextRef="#ctx0" brushRef="#br0" timeOffset="202448.288">24239 9247 0,'0'0'0,"0"0"0,0 0 16,0 0-16,9 26 16,-6 19-1,-6 26-15,-3 17 16,0 25-1,-3-1-15,0-17 16,0-21-16,1-21 16,-1-8-1,3-7-15,3-5 16,3 5 0</inkml:trace>
  <inkml:trace contextRef="#ctx0" brushRef="#br0" timeOffset="202995.94">24532 9303 0,'0'0'0,"0"0"0,0 0 15,0 0-15,0 0 16,0 0 0,0 0-16,0 0 15,0 0 1,0 0-16,0 0 15,0 0-15,-15 53 16,9-3 0,0 10-16,-2 17 15,2 11 1,0-5-16,0-21 16,6-23-1,3-13-15,0 4 16,3-3-1</inkml:trace>
  <inkml:trace contextRef="#ctx0" brushRef="#br0" timeOffset="204245.843">24831 9483 0,'0'0'0,"0"0"0,0 0 16,0 0 0,0 0-16,0 0 15,27-32 1,-21 26-16,-3 6 15,0-6 1,0 6-16,-1 0 16,-2 0-16,0 0 15,0 0 1,0 0-16,27 77 16,-21-39-1,0 1-15,3-1 16,0 7-16,0-10 15,-1-5 1,-2-6-16,0-7 16,0-8-1,-3 3-15,0-6 16,0-6 0,0 6-16,0-6 15,0 0 1,0 0-16,-3 0 15,0 0-15,0 0 16,30-33 0,-16 4-16,4-10 15,3-5 1,3-4-16,-7 7 16,-2 8-1,-3 7-15,-3 8 16,0 3-16,0-2 15,-1 8 1,1 0-16,0-6 16,0 9-1,3-3-15,0 0 16,0 0 0,-1-2-16,-2 5 15,0 6-15,0 6 16,0 0-1,3 20-15,0 13 16,2 11 0,4 15-16,9 3 15,0-3 1,-4-14-16,1-19 16,-6-5-16,-4-15 15,-2-1 1,-3-11-16,0 0 15,3-11 1,3-16-16,2-17 16,4-10-1,3-14-15,8-15 16,1 0-16,-12 27 16,-12 18-1,-3 11-15,-6 18 16,0 3-1</inkml:trace>
  <inkml:trace contextRef="#ctx0" brushRef="#br0" timeOffset="204515.445">25784 9688 0,'0'0'0,"0"0"16,0 0-16,0 0 15,0 0 1,-9 32-16,3 7 16,1-1-1,-4 1-15,3-7 16,-3-2-16,3 2 15,0 13 1</inkml:trace>
  <inkml:trace contextRef="#ctx0" brushRef="#br0" timeOffset="205462.565">24695 8903 0,'0'0'0,"0"0"0,0 0 16,0 0-1,38-20-15,7 20 16,14 0 0,9 0-16,6 8 15,3-2 1,9 0-16,-3 0 16,-18-6-16,-18 0 15,-14 0 1,-15-3-16,-10 0 15,-2-3 1,-6-2-16,0 8 16,-20-33-1,-1 9-15,-6-2 16,-2-1-16,-1-3 16,6 13-1,7 2-15,5 3 16,3 9-1,6-3-15,3 3 16,3 3-16,6 0 16,-9 0-1,59 12-15,-15 0 16,10 6 0,-4-4-16,-11 4 15,-10-6 1,-11-3-16,-9 3 15,-3 0-15,-6-12 16,-12 32 0,-12 1-16,-32 20 15,-24 3 1,12 0-16,9-2 16</inkml:trace>
  <inkml:trace contextRef="#ctx0" brushRef="#br0" timeOffset="206164.482">26199 9196 0,'0'0'0,"0"0"0,0 0 15,0 0 1,0 0-16,0 0 15,0 0-15,0 0 16,0 0 0,3 39-16,-3 35 15,3 18 1,-3-1-16,0-2 16,3-9-1,-3-21-15,-6-9 16,0-17-16,0-3 15,0-7 1,3-14-16,3-6 16</inkml:trace>
  <inkml:trace contextRef="#ctx0" brushRef="#br0" timeOffset="206512.172">26418 9229 0,'0'0'0,"0"0"16,0 0-16,0 0 15,0 0 1,0 0-16,0 0 15,0 0 1,0 0-16,0 0 16,0 0-16,0 83 15,0 0 1,-3 14-16,0 4 16,3-1-1,-6-20-15,-6-6 16,-12 3-1,-2 15-15,-4-3 16</inkml:trace>
  <inkml:trace contextRef="#ctx0" brushRef="#br0" timeOffset="207982.394">27498 9137 0,'0'0'0,"0"0"0,0 0 15,33-44-15,-21 17 16,-3-8 0,-1-16-16,-5-8 15,-8 3 1,-13 3-16,-9 2 15,-5 19 1,-10 8-16,-5 12 16,2 12-16,-2 12 15,-9 32 1,5 22-16,16 2 16,11-3-1,12-15-15,9-12 16,6-8-1,6-3-15,3-12 16,3-4-16,3-11 16,8-6-1,10-17-15,5-16 16,-2-8 0,-13 17-16,-11 4 15,-6 11 1,-3 3-16,0 6 15,-3 6-15,3 6 16,0 3 0,6 15-16,2 14 15,4 33 1,0 15-16,3-12 16,-1-12-1,4-35-15,0-15 16</inkml:trace>
  <inkml:trace contextRef="#ctx0" brushRef="#br0" timeOffset="208612.504">27013 8314 0,'0'0'0,"0"0"0,0 0 16,32 0-16,13 6 15,32-6 1,9 0-16,-4 0 16,-10-6-16,-7 0 15,-12 1 1,-20-1-16,-16 0 16,-5-3-1,-9-3-15,-3 12 16,-21-38-1,1 14-15,-4-3 16,0 1-16,4 8 16,5 6-1,6 3-15,6 3 16,3 0 0,3 6-16,6 0 15,14 6-15,22 6 16,23 6-1,3-3-15,-15 2 16,-20-8 0,-19 3-16,-8-6 15,-12 3 1,-20 9-16,-51 38 16,-30 30-16,15 26 15,15 9 1</inkml:trace>
  <inkml:trace contextRef="#ctx0" brushRef="#br0" timeOffset="209145.64">26545 9779 0,'0'0'0,"42"-9"16,58-2-16,54 5 16,74-9-1,-15-3-15,-6 12 16,-11-9 0,-42 9-16,-6 1 15,-15-1-15,-41 6 16,-42 6-1,-23 5-15</inkml:trace>
  <inkml:trace contextRef="#ctx0" brushRef="#br0" timeOffset="209578.457">26770 10200 0,'0'0'0,"0"0"16,0-33-16,6 21 15,0 6-15,0 3 16,-3 3 0,-3 0-16,0 0 15,3 59 1,-6-5-16,-3 8 15,-6 0 1,0-9-16,-3-8 16,7-13-16,2-5 15,3-3 1,3-4-16</inkml:trace>
  <inkml:trace contextRef="#ctx0" brushRef="#br0" timeOffset="209848.385">27028 10034 0,'0'0'0,"0"0"15,0 0-15,0 0 16,0 0-1,0 0-15,9 56 16,-15 15 0,-3 30-16,0-4 15,3-20 1,6-15-16,6-17 16,3-4-16,3 1 15</inkml:trace>
  <inkml:trace contextRef="#ctx0" brushRef="#br0" timeOffset="210483.59">27632 10537 0,'0'0'0,"0"0"0,0 0 15,0 0-15,11-33 16,-11 16 0,-3-4-16,-5-9 15,-7-8 1,-9-1-16,-6 1 15,-2 14-15,2 9 16,7 15 0,-7 15-16,-11 21 15,-4 35 1,7 26-16,20-14 16,15-15-1,12-6-15,9-14 16,2-10-1,1-11-15,-3-21 16,5-15-16,4-15 16,9-14-1,2-12-15,-2-10 16,-10 10 0,-8 17-16,-9 16 15,-3 5-15,-3 3 16,-3 9-1,0 6-15,0-6 16,0 0 0,-9 71-16,12-21 15,3 4 1,6-7-16,5-6 16,4-8-16,3-9 15,-1-4 1</inkml:trace>
  <inkml:trace contextRef="#ctx0" brushRef="#br0" timeOffset="211128.252">27149 10001 0,'0'0'15,"0"0"-15,0 0 16,0 0-16,0 0 15,36-17 1,2 17-16,9 0 16,4 2-16,5 1 15,-9 0 1,-8-3-16,-7-3 16,-8-2-1,-9-1-15,-9-3 16,-6-3-16,0 12 15,0 0 1,-27-47-16,9 23 16,1 6-1,2-3-15,3 10 16,3 5 0,6 0-16,3 3 15,3 3 1,-3 0-16,0 0 15,50 32-15,-5-11 16,8 6 0,-3-4-16,-14-5 15,-15-6 1,-12-9-16,-12 3 16,-18 12-16,-21 8 15,-14 19 1,0-1-16,9-6 15</inkml:trace>
  <inkml:trace contextRef="#ctx0" brushRef="#br0" timeOffset="211680.451">27936 10143 0,'0'0'0,"0"0"0,0 0 16,6 36-16,-3 17 16,0 24-1,0 12-15,-6 6 16,-3-13-1,-3 4-15,1-24 16,2-17 0,6-13-16,0-26 15,0-6-15</inkml:trace>
  <inkml:trace contextRef="#ctx0" brushRef="#br0" timeOffset="211968.198">28105 10466 0,'0'0'0,"0"-33"0,3 4 16,3-4-16,0 7 15,0 2 1,0 6-16,0 3 16,0 3-1,-3 10-15,0 2 16,-3 0-16,0 0 15,0 0 1,11 115-16,-8-41 16,0-6-1,0 3-15,3 0 16,3-9 0,0 9-16,0 0 15</inkml:trace>
  <inkml:trace contextRef="#ctx0" brushRef="#br0" timeOffset="-209619.62">23517 11996 0,'0'0'0,"0"0"0,0 0 0,0 0 0,47 6 0,-17-3 0,14-3 0,21 0 0,12 0 0,6-3 0,-3-3 0,-9-3 0,-3-3 0,-9 6 16,-14 3-16,-13 0 15,-11 3-15,-9 3 16,-6 0-1</inkml:trace>
  <inkml:trace contextRef="#ctx0" brushRef="#br0" timeOffset="-208987.614">23564 12351 0,'0'0'0,"0"0"0,0 0 16,0 0-16,0 0 15,0 0 1,9-30-16,0 25 16,3-4-1,2 3-15,7 6 16,6-6-16,5 6 15,13-6 1,8 3-16,0-3 16,1-3-1,-4 0-15,-3 3 16,-2 6-16,-4 0 16,1 0-1,-1 0-15,-2 6 16,2-6-1,0 6-15</inkml:trace>
  <inkml:trace contextRef="#ctx0" brushRef="#br0" timeOffset="-207037.487">24289 10404 0,'0'0'0,"0"0"0,0 0 16,0 0 0,0 0-16,42-27 15,-10 15 1,10 0-16,11 4 16,0 2-1,4 0-15,5 6 16,6 6-16,6-3 15,3-3 1,3-3-16,6-3 16,2-6-1,-2 0-15,-9 0 16,-12 3 0,-2 3-16,-7 0 15,0 6-15,6 0 16,6 0-1,12-5-15,0-7 16,-6 3 0,-6 3-16,3 0 15,6 6 1,-9 0-16,-8 6 16</inkml:trace>
  <inkml:trace contextRef="#ctx0" brushRef="#br0" timeOffset="-205339.81">17040 7000 0,'0'0'16,"0"0"-16,0 0 0,0 0 15,0 0 1,0 0-16,0 0 16</inkml:trace>
  <inkml:trace contextRef="#ctx0" brushRef="#br0" timeOffset="-205180.704">17161 6932 0,'0'0'0,"0"0"16,0 0-16,-30-23 15,27 23-15,3 11 16</inkml:trace>
  <inkml:trace contextRef="#ctx0" brushRef="#br0" timeOffset="-205041.35">17099 6992 0,'0'0'0,"0"0"0,0 0 16,0 0-16,0 0 16</inkml:trace>
  <inkml:trace contextRef="#ctx0" brushRef="#br0" timeOffset="-203678.466">24668 11700 0,'0'0'0,"0"0"0,0 0 16,0 0 0,0 0-16,0 0 15,-23-30 1,20 27-16,0-2 15,0 5-15,3 0 16,0 0 0,-21 65-16,9 12 15,3 2 1,6-2-16,3-6 16,3-11-1,0-10-15,-3 9 16,-3 9-16,0-9 15,0-14 1,0-7-16,0-11 16,0-9-1,6-7-15,3-2 16</inkml:trace>
  <inkml:trace contextRef="#ctx0" brushRef="#br0" timeOffset="-203477.329">24994 11765 0,'0'0'0,"0"0"0</inkml:trace>
  <inkml:trace contextRef="#ctx0" brushRef="#br0" timeOffset="-203170.524">24964 11679 0,'0'0'0,"0"0"0,0 0 16,0 0 0,0 54-16,0 8 15,0 18 1,0 5-16,-3 1 15,0-9-15,0-6 16,0-9 0,-2-5-16,5-10 15,0-17 1,0-13-16</inkml:trace>
  <inkml:trace contextRef="#ctx0" brushRef="#br0" timeOffset="-202205.324">25287 11892 0,'0'0'0,"0"0"0,-21-32 16,18 20-16,3 3 15,0 0 1,3 0-16,0 3 15,0 6 1,3-6-16,0 6 16,-6 0-16,21 36 15,-6 5 1,-1 22-16,-5 2 16,-6-3-1,-3-3-15,3 3 16,6-9-1,3-2-15,3-7 16,2-5-16,-2-7 16,3-11-1,-3-9-15,0 0 16,-1-12 0,7-12-16,6-9 15,2-15 1,4-5-16,-3-9 15,-4-1 1,-5 10-16,-6 0 16,-3 2-16,-4 7 15,-2 5 1,-3 3-16,0 6 16,-3 4-16,-3 2 15,0 0 1,0 3-16,3-3 15,-3 9 1,3-3-16,0 0 16,0 1-1,0-7-15,0 6 16,0 0 0,0 0-16,0 0 15,0 3-15,0 0 16,0 0-1,0-3-15,0 6 16,0 0 0,0 0-16,0 0 15,12 68 1,0-20-16,6 11 16,-3-3-16,-4-6 15,-5 7 1,-3-7-16,-3-3 15,-3-2 1,0-7-16,15-8 16,9-10-16</inkml:trace>
  <inkml:trace contextRef="#ctx0" brushRef="#br0" timeOffset="-201827.373">26240 11827 0,'0'0'15,"0"0"-15,0 0 16,0 0-16,0 0 15,-29-12-15,26 12 16,0 6 0,3 12-16,0 18 15,0 20 1,6 33-16,2 2 16,1 1-1,0-9-15,3-9 16,-3-18-16,0-17 15,0-16 1,3-2-16,-1-15 16,-11-6-1</inkml:trace>
  <inkml:trace contextRef="#ctx0" brushRef="#br0" timeOffset="-201383.228">26548 11756 0,'0'0'0,"0"0"16,0 0-16,0 0 15,0 0 1,0 0-16,0 0 16,0 0-16,0 0 15,0 0 1,0 0-16,0 0 16,0 0-1,-18 59-15,21-2 16,3 8-16,3 12 15,-3-6 1,3 0-16,-3 6 16,-3-3-1,-3-18-15,0-15 16,0-8 0,0-9-16,0-7 15,6-5 1,5-3-16</inkml:trace>
  <inkml:trace contextRef="#ctx0" brushRef="#br0" timeOffset="-201141.428">27113 12108 0,'0'0'0,"0"0"15,0 0-15,0 0 16,0 0 0,0 0-16,6 27 15,12-12 1</inkml:trace>
  <inkml:trace contextRef="#ctx0" brushRef="#br0" timeOffset="-199764.51">27643 11996 0,'0'0'0,"0"0"16,-6-42-16,3 19 15,1 5 1,-1-3-16,0 10 16,-3-4-1,0-3-15,-3 9 16,-3 0-16,0 6 15,12 3 1,-41 27-16,11 23 16,6 9-1,7 4-15,11-4 16,6-9-16,12 0 16,8 12-1,13-8 1,8-10-16,7-11 15,5-10-15,-3-17 16,1-12 0,8-17-16,0-1 15,-3-11 1,-2-4-16,-13 1 16,-11 2-16,-10 3 15,-8 13 1,-6-4-16,-6 9 15,0-2 1,-6-4-16,0-3 16,-3 9-16,1-2 15,-1 5 1,3 9-16,0 3 16,6 0-1,0 0-15,-24 41 16,15-8-16,6 2 15,6-2 1,9-7-16,12 7 16,8-9-1,13-9-15,-1-10 16,-5-5 0,-4-3-16,-8-2 15,-6-1 1,-7 0-16,-2-6 15,-6 6-15,-3-6 16,-3-3 0,0 15-16,-12-26 15,-6-4 1,-2 3-16,-1 4 16,3-4-1,3 9-15,4-2 16,-1 8-16,6 0 15,3 3 1,3 3-16,3-3 16,9-5-1,11-13-15,4 6 16,0 3-16,-1 7 16,1 8-1,0 9-15,2 8 16,4 10-1,2 9-15,-5-1 16,-6 7 0,-10-1-16,-8-5 15,-12 5 1,-8 27-16,-16 24 16,-6 0-16,4 5 15,2-8 1</inkml:trace>
  <inkml:trace contextRef="#ctx0" brushRef="#br0" timeOffset="-198904.941">29212 11809 0,'0'0'0,"0"0"0,0 0 16,0 0-16,-20-38 15,-1 26 1,-6 0-16,-2 3 16,-4 9-16,-5 12 15,-19 21 1,-5 38-16,6 12 15,-3 20 1,11-8-16,16-6 16,14 3-1,12-24-15,15-3 16,12-3 0,5-12-16,4-14 15,3-13-15,-1-11 16,-2-9-1,11-18-15,18-23 16,15-39 0,-6-21-16,-17 4 15,-22 11 1,-14 15-16,-9 3 16,-6 8-16,-9-2 15,-3 9 1,-5 11-16,-13 1 15,-6 5 1,1 10-16,-1 8 16,4 9-16,5 6 15,-5 6 1,-7 20-16,-8 19 16,8 14-1,10-3-15,14-5 16,15-7-16,9-6 15,12 1 1,11-7-16,10 1 16,14-9-1,3-7-15,0-8 16,-8-3 0,-4 3-16,-9 0 15</inkml:trace>
  <inkml:trace contextRef="#ctx0" brushRef="#br0" timeOffset="-197966.272">29766 12097 0,'0'0'0,"0"0"0,0 0 15,0 0-15,0 0 16,12 44-16</inkml:trace>
  <inkml:trace contextRef="#ctx0" brushRef="#br0" timeOffset="-197087.635">30938 11599 0,'0'0'0,"0"0"16,18-44-16,0 8 15,-3-5-15,-4-6 16,-5 5 0,-9 7-16,-9-4 15,-2 4 1,-10 2-16,-3 7 15,-2 5 1,-1 9-16,1 9 16,-10 12-16,-17 18 15,-21 38 1,-3 41-16,27-8 16,20-9-1,21-30-15,9-15 16,12-8-1,6-10-15,6-11 16,5-9-16,10-9 16,8-15-1,10-14-15,2-18 16,-6-10 0,-8-8-16,-13 12 15,-11 15 1,-9 11-16,-3 3 15,-3 16-15,0-1 16,0 3 0,0 6-16,0 3 15,-1 9 1,4 17-16,3 34 16,9 16-1,3-2-15,-1-14 16,1-16-16,0-11 15,0-16 1,-1-11-16</inkml:trace>
  <inkml:trace contextRef="#ctx0" brushRef="#br0" timeOffset="-196446.44">30624 10646 0,'0'0'0,"0"0"16,-11-32-16,11 26 16,5 0-16,13 0 15,15-3 1,17-3-16,18 1 16,27-1-1,-6 6-15,-21 0 16,-15 3-1,-14-3-15,-13 0 16,-5 0-16,-9-3 16,-6-3-1,-3 1-15,-6-7 16,-6-3 0,-3 0-16,-3 4 15,0 2 1,1 0-16,2 6 15,3 3-15,6 0 16,3 6 0,0 0-16,0 0 15,41 30 1,-5-9-16,5 11 16,-2 4-16,-10-1 15,-8-2 1,-12-10-16,-12 4 15,-12 0 1,-20 17-16,-30 1 16,-24-4-1</inkml:trace>
  <inkml:trace contextRef="#ctx0" brushRef="#br0" timeOffset="-195887.814">30020 12070 0,'0'0'0,"45"0"0,20 3 15,42-3-15,73 6 16,7-6 0,35-9-16,-12-3 15,-12-6 1,-5 4-16,-54 8 16,-42 12-1,-34 5-15,-19 4 16</inkml:trace>
  <inkml:trace contextRef="#ctx0" brushRef="#br0" timeOffset="-195419.453">30248 12407 0,'0'0'0,"0"0"0,0 0 15,0 0 1,0 0-16,-20 36 16,14 14-1,-6 27-15,0 12 16,9-15-1,3-6-15,3-6 16,3-12-16,0-8 16,0-13-1,0-5-15,3-3 16,3-1 0</inkml:trace>
  <inkml:trace contextRef="#ctx0" brushRef="#br0" timeOffset="-195186.581">30385 12529 0,'0'0'0,"0"0"16,0 0-16,0 0 15,0 0 1,0 0-16,-6 65 15,-9 32 1,0 37-16,6-13 16,9-15-1,6-8 1</inkml:trace>
  <inkml:trace contextRef="#ctx0" brushRef="#br0" timeOffset="-194678.283">30820 13047 0,'0'0'0,"0"0"0,0 0 16,9-51-16,-9 25 15,-3-4-15,-6-3 16,-3 7 0,0 2-16,0 15 15,-3 3 1,15 6-16,-44 27 16,14 23-1,10 9-15,11 1 16,15-13-16,6-11 15,2-13 1,1-11-16,3-9 16,3-12-1,5-9-15,10-26 16,-9 3-16,-10 11 16,-8 21-1,-3 9-15,-3 6 16,-3 15-1,0 17-15,3 10 16,0 2 0,3-6-16,0-5 15,3-10 1,0-8-16</inkml:trace>
  <inkml:trace contextRef="#ctx0" brushRef="#br0" timeOffset="-194039.696">30695 12511 0,'0'0'0,"-41"-27"0,11 9 16,4 7-1,5 2-15,6 0 16,9 3 0,6 3-16,12-3 15,15-6 1,14 6-16,13-3 15,-1 4 1,0-1-16,-3 6 16,-14-6-16,-9 6 15,-10 0 1,-8-6-16,-3 6 16,-6-3-1,-3-3-15,-3-3 16,-3-6-1,1 0-15,-4-2 16,0 5-16,3 0 16,0 3-1,3 3-15,6 0 16,0 6 0,0 0-16,0 0 15,62 24 1,-11-9-16,2 5 15,-18-2-15,-8 0 16,-18-3 0,-18 17-16,-41 30 15,-27 33 1,9 9-16,11-7 16</inkml:trace>
  <inkml:trace contextRef="#ctx0" brushRef="#br0" timeOffset="-193671.26">31302 12674 0,'0'0'0,"0"0"0,-23 100 15,5 13 1,-3 8-16,0-17 16,7-16-16,2-34 15,6-13 1,3-14-16</inkml:trace>
  <inkml:trace contextRef="#ctx0" brushRef="#br0" timeOffset="-193355.848">31409 12626 0,'0'0'0,"0"0"15,0 0-15,0 0 16,0 0-1,0 0-15,0 0 16,0 0 0,0 0-16,0 0 15,0 65 1,-3 30-16,0 21 16,3-4-16,0-14 15,3-1 1,-6-2-16,-3 0 15</inkml:trace>
  <inkml:trace contextRef="#ctx0" brushRef="#br0" timeOffset="-190023.207">27347 12964 0,'0'0'0,"0"0"0,0 0 0,0 0 0,0 0 0,0 0 0,0 0 0,0 0 0,0 0 0,0 0 0,39-18 0,-13 18 0,13-6 0,23 0 0,27-3 0,3-9 15,-6 7-15,-15 8 16,-3 3 0,-6 0-16,6 3 15,3 8 1,-3-2-16,0-3 16,-6 0-1,0-3-15,-8-3 16,-4 0-16,-6 3 15,-2-3 1,2 6-16,1-6 16,2 6-1,0-6-15,1-6 16,5 0 0,3-6-16,1-8 15</inkml:trace>
  <inkml:trace contextRef="#ctx0" brushRef="#br0" timeOffset="-182624.098">5767 7625 0,'0'0'0,"0"0"0,0 0 0,0 0 0,0 0 0,29 18 0,-23 14 0,0 13 0,-6 14 0,-18 24 0,-11 23 0,-7 13 0,-5-7 0,5-14 16,13-27-16,11-24 15,6-20 1,12-10-16,6-2 16,17-9-1,7-6-15,17-12 16,12-26-1,24-39-15,6-24 16,23-14-16,-23 5 16,-18 16-1,-6-10-15,-30 33 16,-23 27-16,-6 23 16,-6 9-1,-6 6-15,0 6 16,0 0-1,0 0-15,0 0 16,-24 65 0,6-14-16,1 17 15,-1 3 1,0 20-16,6-2 16,6-12-16,12-18 15,0-20 1,6-10-16</inkml:trace>
  <inkml:trace contextRef="#ctx0" brushRef="#br0" timeOffset="-181641.54">5850 7489 0,'0'0'15,"0"0"-15,0 0 16,0 0-16,0 0 16,0 0-16,0 0 15,0 0 1,35 9-16,36-3 15,18-12 1,-6 3-16,-6-6 16,-18-6-1,-12 3-15,-11 3 16,-18-3-16,-6 1 16,-12 2-1,0 9-15,0 0 16,0 0-1,-36-54-15,18 34 16,0-1 0,7 3-16,5 3 15,6 7-15,0 5 16,6 3 0,-6 0-16,0 0 15,65 53 1,-24-18-16,1-2 15,-13-6-15,-11-4 16,-6-2 0,-6-3-16,-12-3 15,0 5 1,0 4-16,0 3 16,0 2-1,6 7-15</inkml:trace>
  <inkml:trace contextRef="#ctx0" brushRef="#br0" timeOffset="-181437.635">6969 7930 0,'0'0'0,"0"0"15,0 0-15,0 0 16,0 0 0,5 32-16,-5-14 15,0 6-15</inkml:trace>
  <inkml:trace contextRef="#ctx0" brushRef="#br0" timeOffset="-180892.101">7312 7690 0,'0'0'0,"0"0"0,0 0 15,30 41-15,-19-26 16,-5 3-16,-6 3 16,-6 5-1,-5 19-15,-7 17 16,-6 24 0,6 5-16,12-8 15,6-18 1,6-14-16,6-10 15,6-11-15,-6-10 16,0-14 0,-6-6-16,-6 0 15,41-47 1,-17-33-16,11-35 16,7-13-1,-7 19-15,-5 38 16,5 21-16,1 11 15,5 24 1,-11 15-16,11 9 16,-5 3-1,5 0-15,-11-3 16,-6-9-16,-7-3 16,-5-21-1,6-14-15</inkml:trace>
  <inkml:trace contextRef="#ctx0" brushRef="#br0" timeOffset="-180408.62">7543 7299 0,'0'0'0,"0"0"0,0 0 16,0 0-16,0 0 15,0 0 1,0 0-16,0 0 16,53-12-16,0-2 15,1-4 1,-1 3-16,-17-9 16,-13 13-1,-11-4-15,-6 3 16,-6 0-1,-6-3-15,-6 3 16,0-2-16,-5 2 16,5 0-1,0 3-15,6 3 16,0 3 0,6 0-16,6 3 15,0 0 1,12 0-16,11 9 15,19 3 1,5 12-16,-6 8 16,-17 1-16,-12 11 15,-18-5 1,-12 23-16,0 9 16,6 3-16</inkml:trace>
  <inkml:trace contextRef="#ctx0" brushRef="#br0" timeOffset="-180027.858">8253 7918 0,'0'0'0,"0"0"0,0 0 16,0 0-16,0 0 15,0 0 1,36-18-16,-12 18 16,11 0-16,12 0 15,7 0 1,-13 6-16,-17 6 16,-6 3-1</inkml:trace>
  <inkml:trace contextRef="#ctx0" brushRef="#br0" timeOffset="-179821.533">8123 8217 0,'0'0'0,"0"0"16,0 0-16,0 0 15,0 0-15,47 9 16,-11-3-1,11-1-15,7-10 16,34-13 0,19-9-1,0-5-15</inkml:trace>
  <inkml:trace contextRef="#ctx0" brushRef="#br0" timeOffset="-179584.592">8911 7663 0,'0'0'0,"-42"45"0,12 20 16,-5 30-1,5 14 1,1 18-16,11-32 15,6-30-15,12-26 16,0-7 0,6-8-16</inkml:trace>
  <inkml:trace contextRef="#ctx0" brushRef="#br0" timeOffset="-179357.577">9053 7598 0,'0'0'0,"0"0"0,-18 77 15,-18 39 1,-5 29-16,5-9 16,19-27-1,5-38-15,12-26 16,0-22-16,6-5 15</inkml:trace>
  <inkml:trace contextRef="#ctx0" brushRef="#br0" timeOffset="-178872.249">9260 7802 0,'0'0'0,"0"0"0,0 0 16,0 0 0,0 0-16,0 0 15,-18 77 1,-6 21-16,7 17 16,17-29-1,6-27-15,-1-14 16,7-13-16,6-11 15,6-9 1,5-12-16,13-15 16,23-23-16,6-24 15,-18-7 1,-11 4-16,-19 12 16,-5 9-1,-6 14-15,-12 9 16,6 13-1,-6-1-15,0 6 16,0 3 0,6 3-16,-6 8 15,6 16 1,6 23-16,5 33 16,7-12-16,0-20 15,5-22 1,1-26-16,5-18 15</inkml:trace>
  <inkml:trace contextRef="#ctx0" brushRef="#br0" timeOffset="-178108.698">9242 7533 0,'0'0'0,"0"0"0,0 0 15,0 0 1,0 0-16,0 0 16,36 9-16,5-3 15,6-6 1,13 0-16,-13-6 16,-6 0-1,-11-6-15,-6-3 16,-12-5-1,-12-4-15,-6-14 16,-12-1 0,-12 1-16,7 8 15,-1 9 1,6 12-16,12 4 16,0 2-16,6 3 15,6 0 1,0 0-16,18 8 15,17 1 1,18 3-16,1 3 16,-7-3-16,-6 0 15,-11 5 1,-18-2-16,-7 3 16,-11 3-1,-11 14-15,-25 24 16,1 18-16,-1-6 15,1-3 1</inkml:trace>
  <inkml:trace contextRef="#ctx0" brushRef="#br0" timeOffset="-177710.073">10260 7702 0,'0'0'0,"0"0"16,-23 71-16,5 12 16,-6 32-1,7 1-15,5-37 16,12-28-1,-6-22-15,12-17 16,0-12-16,-6 0 16</inkml:trace>
  <inkml:trace contextRef="#ctx0" brushRef="#br0" timeOffset="-177509.657">10574 7504 0,'0'0'0,"0"0"0,0 0 16,-29 94-16,-13 48 15,1 12 1,11-21-16,12-17 16,7-36-1,11-27-15,0-9 16</inkml:trace>
  <inkml:trace contextRef="#ctx0" brushRef="#br0" timeOffset="-176922.558">10906 7580 0,'0'0'0,"0"0"16,0 0-16,-30-14 15,18 49 1,-17 48-16,-1 44 15,12 6 1,1 10-16,5-49 16,12-26-16,0-29 15,12-24 1,-1-4-16</inkml:trace>
  <inkml:trace contextRef="#ctx0" brushRef="#br0" timeOffset="-176692.54">11190 7388 0,'0'0'0,"0"0"0,0 39 15,-18 67-15,-11 57 16,-7 0-1,1-9-15,17-24 16,6-47 0,6-27-16,6-24 15</inkml:trace>
  <inkml:trace contextRef="#ctx0" brushRef="#br0" timeOffset="-176170.446">11365 7900 0,'0'0'0,"0"0"0,0 0 16,0 0-1,0 0-15,0 0 16,0 0-16,0 0 16,-30 95-1,15 11-15,12-8 16,9-21 0,15-18-16,14-17 15,4-22 1,-4-14-16,1-18 15,8-11-15,1-42 16,-13-6 0,-14-6-16,-9 17 15,-9 13 1,-3 9-16,3 8 16,0 12-16,3 0 15,3 10 1,3-4-1,6 0-15,5 12 16,13-6-16,5 6 16,-2 0-1,-9 0-15,-7 0 16,-5-6-16</inkml:trace>
  <inkml:trace contextRef="#ctx0" brushRef="#br0" timeOffset="-175687.647">11314 7403 0,'0'0'0,"42"15"16,14-1-16,15 10 15,-3-15 1,-6 3-16,-8-9 16,-1-12-16,-3 3 15,-14-3 1,-13-3-16,-14 0 16,-9 7-1,0 5-15,0 0 16,-41-45-1,17 24-15,0-8 16,1-4-16,8 13 16,6 2-1,9 12-15,3 3 16,0 3 0,-3 0-16,0 0 15,47 21 1,-14 2-16,0 7 15,-13 2-15,-14-2 16,-15 9 0,-8 23-16,-1 15 15,3 6 1</inkml:trace>
  <inkml:trace contextRef="#ctx0" brushRef="#br0" timeOffset="-175291.651">12176 7702 0,'0'0'0,"0"0"16,0 0-16,-33 44 15,7 33 1,-16 71-16,4 24 15,14-39 1,3-24-16,3-38 16,10-26-16,5-21 15,11-13 1,7-8-16</inkml:trace>
  <inkml:trace contextRef="#ctx0" brushRef="#br0" timeOffset="-175110.038">12333 7625 0,'0'0'0,"0"0"15,0 0-15,-12 77 16,-9 50 0,-14 71-16,5-17 15,12-45 1,15-32-16,12-25 15,6-10-15</inkml:trace>
  <inkml:trace contextRef="#ctx0" brushRef="#br0" timeOffset="-174223.126">12851 7879 0,'0'0'0,"0"0"16,0 0 0,-48 3-16,22 9 15,-7 12-15,1 20 16,8 15 0,12 21-16,15-15 15,6-11 1,6-10-16,8-11 15,16-10 1,8-8-16,1-12 16,2-12-16,9-26 15,0-22 1,-8-2-16,-13-9 16,-5 15-1,-13 9-15,-8 14 16,-6 18-16,-3 6 15,0 3 1,0 6-16,0 6 16,9 12-1,9 26-15,11 9 16,10 1 0,2-13-16,-3-11 15,-5-16 1,-9-14-16,-1-18 15,-2-5-15,-9-10 16,-9 4 0,-12 2-16,-6-3 15,-15 6-15,-17 4 16,-6 2 0,5 3-16,13 0 15,14 6 1,9-3-16,9-2 15,15-13 1,17 3-16,13-5 16,5 2-1,0 12-15,-5 12 16,2 12-16,9 15 16,4 11-1,-13 6-15,-15 7 16,-17-1-1,-9-6-15,-9 4 16,-9 8 0</inkml:trace>
  <inkml:trace contextRef="#ctx0" brushRef="#br0" timeOffset="-173460.227">14523 7610 0,'0'0'0,"0"0"0,0 0 0,0 0 16,-35-18-16,17 12 15,-6 0 1,-5 6-16,-10 6 16,-5 12-1,-9 24-15,-4 26 16,10 9 0,5 11-16,10-5 15,2 21-15,13-9 16,8-24-1,6-6-15,6-15 16,3 0 0,5-5-16,7-7 15,3-5 1,9-1-16,5-14 16,6-12-16,7-18 15,8-15 1,6-35-16,-5-41 15,-10-7 1,-18 18-16,-11 16 16,-9 10-1,-6 10-15,-6-9 16,-9-6 0,-3 9-16,-5 9 15,-10 8-15,-14 16 16,-15 5-1,-1 9-15,10 12 16,0 9 0,-7 15-16,13 17 15,11 19 1,16-4-16,14-3 16,12 0-16,17 10 15,22 2 1,23-3-16,15-18 15,-7-20 1,1-3-16,0-9 16</inkml:trace>
  <inkml:trace contextRef="#ctx0" brushRef="#br0" timeOffset="-172010.339">12605 8960 0,'0'0'0,"0"0"0,30 0 16,14 0-16,24 5 15,6-5 1,9 0-16,3 3 15,17-3 1,13 9-16,-10 0 16,-8-3-1,-12 6-15,27-6 16,5-3 0,-9-3-16,-5 3 15,-6 3-15</inkml:trace>
  <inkml:trace contextRef="#ctx0" brushRef="#br0" timeOffset="-170827.647">20906 14210 0,'0'0'0,"0"0"0,47-12 15,21 6 1,30 0-16,41-9 16,9 6-16,-18 0 15,-20 3 1,-13-2-16,-11 5 15,-18 3 1,-17 6-16,-25-1 16,-11-5-1</inkml:trace>
  <inkml:trace contextRef="#ctx0" brushRef="#br0" timeOffset="-170510.709">20778 14722 0,'0'0'0,"0"0"0,0 0 16,0 0-16,60-45 15,37 30 1,25-2-16,11-1 16,12 15-16,-21 6 15,-17-3 1,-9-9-16,-1-3 16,-11 0-1,-12 0-15,-12 7 16</inkml:trace>
  <inkml:trace contextRef="#ctx0" brushRef="#br0" timeOffset="-169443.721">25364 11650 0,'0'0'0,"0"0"0,-18-27 16,15 15-1,0 0-15,3 1 16,3-4 0,6 6-16,9-3 15,17 0-15,22 0 16,26 3-1,11 4-15,-5 2 16,-18 0 0,-21-3-16,-14 0 15,-15-6 1,-9 3-16,-10-9 16,-7 6-16,-10-8 15,-12-4 1,-14-8-16,-1 5 15,10 3 1,8 3-16,9 10 16,3 8-1,6 0-15,3 0 16,6 3-16,-3 0 16,45 15-1,2-4-15,9 7 16,1 3-1,-19 6-15,-20 2 16,-24 13 0,-89 73-16,-124 83 15</inkml:trace>
  <inkml:trace contextRef="#ctx0" brushRef="#br0" timeOffset="-168540.279">22442 14263 0,'0'0'0,"-6"-33"16,6 27-16,0 3 16,0 3-1,0 0-15,0 0 16,3 74-1,-3 15-15,0 12 16,3-4-16,-6-14 16,-3-21-1,-3-11-15,3-10 16,0-17 0,4-6-16</inkml:trace>
  <inkml:trace contextRef="#ctx0" brushRef="#br0" timeOffset="-168219.579">22711 14221 0,'0'0'0,"0"0"0,0 0 15,0 0 1,0 0-16,0 0 16,0 0-1,0 0-15,0 0 16,0 0-16,0 0 16,18 86-1,-18 9-15,0 6 16,3 2-1,12 1-15,0-27 16,3-21-16</inkml:trace>
  <inkml:trace contextRef="#ctx0" brushRef="#br0" timeOffset="-167576.407">23135 14358 0,'0'0'0,"-9"-30"16,9 9-16,0 6 16,0-2-1,0 5-15,0 6 16,0 3 0,0 3-16,0 0 15,-12 59-15,6 33 16,6 6-1,6-13-15,6-8 16,0-20 0,3-13-16,-1-17 15,1-10 1,0-8-16,-3-6 16,-12-3-16,29-35 15,-5-22 1,6-25-16,2-10 15,1 15 1,-15 21-16,-7 29 16,-5 9-1,-3 12-15,-3 6 16,0 6-16,0 24 16,0 26-1,0 24-15,3 3 16,6-9-1,3-15-15,9-12 16,2-23-16,-2-12 16</inkml:trace>
  <inkml:trace contextRef="#ctx0" brushRef="#br0" timeOffset="-166942.148">23031 13943 0,'0'0'0,"0"0"16,-12-38-16,9 32 16,3 0-1,3 0-15,6-3 16,12-3 0,12 6-16,8 0 15,12 3-15,18-5 16,-3-1-1,-17-3-15,-19 3 16,-11 0 0,-9-6-16,-9 4 15,-6 2 1,-9-9-16,-9 3 16,-5-9-16,-7 7 15,6 2 1,4 3-16,8 0 15,3 9 1,9 0-16,3 0 16,6 3-1,12 0-15,20 6 16,13 3-16,-4 3 16,-11 0-1,-13-3-15,-5-3 16,-9 5-1,-9-2-15,0-9 16,-71 54-16,18-10 16,14 9-1,9 6-15</inkml:trace>
  <inkml:trace contextRef="#ctx0" brushRef="#br0" timeOffset="-166442.513">23839 14153 0,'0'0'0,"0"0"15,0 0-15,0 0 16,0 0 0,0 0-16,0 0 15,3 27-15,6 41 16,3 36 0,0 5-16,0-14 15,-3-18 1,-6-21-16,0-18 15,-3-11 1,0-3-16,0-9 16,2-9-16,4-1 15</inkml:trace>
  <inkml:trace contextRef="#ctx0" brushRef="#br0" timeOffset="-166144.688">24073 14065 0,'0'0'0,"0"0"0,0 0 16,0 0 0,0 0-16,0 0 15,0 0 1,33 5-16,-15 19 15,8 21-15,7 23 16,-1 26 0,4 25-16,-15-16 15,-7-5 1,-8-18-16,-9-27 16,-3-8-16,0-7 15</inkml:trace>
  <inkml:trace contextRef="#ctx0" brushRef="#br0" timeOffset="-165640.544">24816 14485 0,'0'0'0,"0"0"16,0 0-16,0 0 15,0 0 1</inkml:trace>
  <inkml:trace contextRef="#ctx0" brushRef="#br0" timeOffset="-162317.8">10835 8746 0,'0'0'0,"0"0"0,0 0 0,0 0 0,0 0 0,0 0 0,0 0 0,0 0 0,0 0 0,-6 39 0,0-30 0,6 6 0,-6-1 0,6 1 0,-6 0 16,6-3-1,-6 6-15,6 5 16,-6-2-1,0 0-15,0 8 16,0-2 0,1-3-16,-7-4 15,0-2 1,0-3-16,0 0 16,-6-3-1,-5 5-15,-7 1 16,-5-3-16,-1 3 15,1-7 1,-1-2-16,6-9 16,-5 0-1,5 0-15,-5-6 16,-1 0-16,1 1 16,-1-1-1,1-3-15,-7 9 16,1-6-1,-13 0-15,1 3 16,6-3 0,-6 0-16,11 0 15,-5 0-15,-1 0 16,1 0 0,-12 1-16,-6-1 15,0-3 1,5-3-16,13 6 15,6-3 1,-1 0-16,1 0 16,5-3-1,1 1-15,-7-1 16,-5-3-16,-1 3 16,1 6-1,6 0-15,5 0 16,6-2-16,7 2 15,-7 0 1,7 6-16,-7-3 16,6 3-1,-11 0-15,-1 0 16,-5 3 0,-13 3-16,-5 0 15,0 2 1,12 1-16,-1-3 15,7-3-15,11 3 16,1 0 0,-1 0-16,6-6 15,1 6 1,-7-3-16,1-3 16,5 3-1,0-3-15,0 0 16,7-3-16,-1 0 15,0-3 1,0 6-16,7-6 16,5 6-1,6-6-15</inkml:trace>
  <inkml:trace contextRef="#ctx0" brushRef="#br0" timeOffset="-161428.319">8123 9108 0,'0'0'0,"0"0"15,0 0-15,0 0 16,0 0 0,0-33-16,-6 24 15,-6-6 1,0 0-16,1 4 16,-7-4-16,0-3 15,-6 3 1,1-14-16,-7-4 15,1-17 1,-7 2-16,6 7 16,7 9-16,-1 5 15,12 12 1,0 3-16,1 0 16,5 6-1,0 1-15,0-1 16,6 3-1,-6 0-15,6 0 16,0 0-16,0 3 16,0 0-1,0 3-15,0 3 16,0 8 0,0-14-16,6 51 15,-6-25 1,0 10-16,0-4 15,0 1-15,6 0 16,-6 5 0,6-5-16,0 5 15,11 6 1</inkml:trace>
  <inkml:trace contextRef="#ctx0" brushRef="#br0" timeOffset="-161078.31">8028 8749 0,'0'0'0,"0"0"0,0 0 15,-35-20-15,17 14 16,6 0-1,-6-6-15,1 6 16,-1-3 0,0-3-16,0 6 15,7-2-15,5 2 16,0 0 0,0 3-16,6 0 15,0 3 1,0 0-16,89-27 15,-12 15 1,23 6-16,48 30 16,36 18-16</inkml:trace>
  <inkml:trace contextRef="#ctx0" brushRef="#br0" timeOffset="-157478.492">25485 13496 0,'0'0'0,"0"0"0,0 0 0,0 0 0,0-32 0,6 20 0,3 0 0,-3-3 0,0 9 0,-3 0 0,0 4 0,0-1 0,0 3 0,0 0 0,-3 0 16,0 0-1,0 0-15,0 0 16,0 77 0,-18-15-16,-12 21 15,-11 20 1,2-2-16,10-18 16,11-21-1,6-21-15,9-8 16,6-16-16,6 1 15,3-6 1,3-9-16,-15-3 16,41-18-1,-2-17-15,5-13 16,-2-5 0,-4 3-16,-5 5 15,-4 1-15,4 0 16,-1 2-1,4-2-15,-4 2 16,-8 13 0,-9 5-16,-6 15 15,-3 0-15,-3 3 16,0 4 0,-3-4-16,0 6 15,-3 0 1,0 0-16,0 0 15,3 0 1,0 0-16,0 0 16,-36 85-1,18-17-15,7 4 16,8-7-16,9-18 16,5-9-1,10-11-15,6-15 16,14-24-1,24-18-15</inkml:trace>
  <inkml:trace contextRef="#ctx0" brushRef="#br0" timeOffset="-156772.381">25331 13277 0,'0'0'0,"12"-35"16,-3 20-16,3 0 16,3 0-1,5 1-15,7 2 16,9 3 0,8 3-16,18 0 15,15 0 1,-6 0-16,-6-3 15,-17 3-15,-19-5 16,-11 5 0,-6-6-16,-9 6 15,-3-3 1,-6-3-16,-3-3 16,-6-2-16,-8-7 15,-1-3 1,0 10-16,3-4 15,7 9 1,5 6-16,6 3 16,3 3-16,0 0 15,0 0 1,65 27-16,-9-6 16,3 5-1,-8-8-15,-13-6 16,-14 3-1,-9-7-15,-9 1 16,-9 3 0,-15 9-16,-26 23 15,-36 15-15,11-5 16,37-13 0,17-8-16</inkml:trace>
  <inkml:trace contextRef="#ctx0" brushRef="#br0" timeOffset="-156392.531">26335 13739 0,'0'0'16,"0"0"-16,0 0 16,0 0-16,0 0 15,0 0-15,0 0 16,0 0 0,0 0-16,0 0 15,0 0 1</inkml:trace>
  <inkml:trace contextRef="#ctx0" brushRef="#br0" timeOffset="-155743.176">26779 13668 0,'0'0'0,"0"0"0,0 0 15,9-44-15,0 29 16,0-3 0,-1 3-16,-2 6 15,0 3 1,-3 6-16,-3 0 16,0 0-16,0 0 15,-15 92 1,-5-21-16,2 12 15,6-6 1,9-12-16,9-12 16,6-11-1,3-10-15,3-8 16,-4-15 0,1-3-16,0-18 15,12-26 1,14-28-16,3-16 15,-8 22-15,-12 22 16,-7 8 0,-2 16-16,0 2 15,3 0 1,5 6-16,4-3 16,3 0-16,-1 0 15,-5-3 1,-3 7-16,-4 5 15</inkml:trace>
  <inkml:trace contextRef="#ctx0" brushRef="#br0" timeOffset="-155054.429">26826 13239 0,'0'0'0,"0"0"0,0 0 15,0 0 1,0 0-16,42-3 16,-4 0-16,21-3 15,39-6 1,-15 3-16,-21 3 15,-20 0 1,-16 1-16,-8 5 16,-6-6-1,-6 0-15,-3 3 16,-3 3-16,0 0 16,-27-36-1,6 16-15,-2 2 16,-1 3-1,6 3-15,3 0 16,7 6 0,2 6-16,6-3 15,3 0-15,6 3 16,8 0 0,13 3-16,2 0 15,-2 9 1,-3-3-16,-10 0 15,-5 0 1,-9-3-16,-9 15 16,-41 23-16,-24 24 15,-18 18 1</inkml:trace>
  <inkml:trace contextRef="#ctx0" brushRef="#br0" timeOffset="-154229.78">25243 14588 0,'0'0'0,"0"0"16,0 0-16,0 0 15,-27-26 1,21 20-16,3 0 15,0 0-15,3 3 16,3 0 0,9 0-16,12 0 15,14 3 1,18 0-16,21-3 16,18-3-1,26-6-15,1 1 16,-1-1-16,-5 9 15,-4 3 1,3 0-16,-2 3 16,11 6-1,10-3-15,5-3 16,-6-12 0,3 0-16,6-12 15,-23 0 1,-34 4-16,-28 8 15,-31 12-15,-11 8 16</inkml:trace>
  <inkml:trace contextRef="#ctx0" brushRef="#br0" timeOffset="-153589.723">25157 14902 0,'0'0'0,"0"0"0,0 0 16,0 0-16,20 65 16,-11 3-1,3 27-15,0 3 16,0-4 0,-3-5-16,-3-18 15,-3-18 1,0-14-16,2-15 15,4-1 1,3-17-16,-12-6 16</inkml:trace>
  <inkml:trace contextRef="#ctx0" brushRef="#br0" timeOffset="-153329.873">25500 15041 0,'0'0'0,"0"0"0,0 0 16,-9-29-1,9 20-15,0 3 16,3 6-16,-3 0 16,0 0-1,0 0-15,30 109 16,-21-32-1,-6 12-15,-3 23 16,3-8 0,0-9-16</inkml:trace>
  <inkml:trace contextRef="#ctx0" brushRef="#br0" timeOffset="-152687.396">25867 15213 0,'0'0'0,"0"0"0,-15-39 16,12 28-16,0-1 16,0 6-1,1 0-15,-1 0 16,3 3 0,0 3-16,0 0 15,0 0-15,-21 104 16,9-16-1,9 7-15,9-12 16,12-12 0,2-15-16,-2-17 15,-3-19 1,-3-5-16,0-9 16,-3-6-16,-1-6 15,7-15 1,3-23-16,3-12 15,-3-3 1,-7 2-16,-2 7 16,-6 12-1,0 8-15,-3 6 16,0 10-16,0 5 16,0 9-1,3 6-15,0 11 16,3 43-1,3 22-15,3 1 16,-3-15-16,5-11 16,1-19-1,0-8-15</inkml:trace>
  <inkml:trace contextRef="#ctx0" brushRef="#br0" timeOffset="-152068.558">25873 14819 0,'0'0'0,"0"0"0,-35-32 16,23 26-16,3 3 16,3 0-1,6 0-15,6 3 16,6 0 0,11 0-16,7 0 15,11-3-15,1 0 16,-4-3-1,-2 0-15,-7-3 16,-8 0 0,-9 0-16,-9-2 15,-3 5 1,-6-3-16,-3 0 16,-6 0-16,1-3 15,-1 6 1,3 3-16,3 0 15,6 0 1,3 3-16,3 0 16,6 0-1,18 3-15,20 0 16,21 6 0,-6 12-16,-17-3 15,-13 2-15,-14-2 16,-15 6-1,-24 8-15,-26 22 16,-18 20 0,14 9-16,16-4 15</inkml:trace>
  <inkml:trace contextRef="#ctx0" brushRef="#br0" timeOffset="-151473.556">26489 15035 0,'0'0'0,"0"0"16,0 0-16,0-26 15,0 20 1,3 6-16,-3 0 16,0 0-16,9 65 15,-6 12 1,0 12-16,-3 17 16,3-14-1,-3-24-15,0-18 16,3-14-1,5-10-15,1-14 16,-3-6 0</inkml:trace>
  <inkml:trace contextRef="#ctx0" brushRef="#br0" timeOffset="-151078.698">26669 14997 0,'0'0'0,"0"0"0,0 0 16,0 0-16,0 0 15,0 0 1,0 0-16,0 0 16,33-15-1,-27 18-15,0 3 16,3 12-16,0 8 16,-1 19-1,-5 26-15,-8 17 16,-7 22-1,-3 2-15,-6-20 16,6-15 0,6-15-16</inkml:trace>
  <inkml:trace contextRef="#ctx0" brushRef="#br0" timeOffset="-146126.832">27134 15074 0,'0'0'0,"0"0"0,0 0 15,0 0-15,0 0 0,0 0 0,0 0 0,0 0 0,0 0 0,0 0 0,9 38 0,-18 45 0,-9 44 0,1 1 0,2-34 16,0-29-16,3-20 16,3-13-1,6-5-15,3-15 16,0-12-1</inkml:trace>
  <inkml:trace contextRef="#ctx0" brushRef="#br0" timeOffset="-145797.633">27306 15171 0,'0'0'0,"-6"-47"15,9 14-15,6-8 16,0 0 0,0 8-16,-1 9 15,-2 10 1,0 5-16,-3 6 16,-3 3-1,0 0-15,12 77 16,-6-6-16,0 6 15,0 0 1,-6-3-16,-3 0 16,6-6-1,3 3-15,6 0 16</inkml:trace>
  <inkml:trace contextRef="#ctx0" brushRef="#br0" timeOffset="-145146.588">27824 15509 0,'0'0'0,"0"0"16,15-39-16,-9 27 16,-3-8-16,3 2 15,-3-9 1,-1 7-16,-2-7 16,0-3-1,0-2-15,-2-7 16,-4 4-16,-6 2 15,-3 1 1,-3 5-16,0 12 16,-2 1-1,2 5-15,0 15 16,-11 14 0,-13 25-16,1 32 15,5 3 1,18 5-16,10-11 15,10-26-15,7-10 16,3-11 0,6-9-16,6-13 15,2-10 1,10-16-16,2-15 16,4-14-16,-4-3 15,-11 8 1,-9 13-16,-7 11 15,-5 9 1,-3 6-16,0 0 16,0 12-1,0 0-15,0 9 16,3 21 0,6 23-16,21 18 15,14 6 1</inkml:trace>
  <inkml:trace contextRef="#ctx0" brushRef="#br0" timeOffset="-143630.629">28105 15029 0,'0'0'0,"0"0"0,0 0 0,0 0 16,0 0-1,0 0 1,0 57-16,6 8 16,3 12-16,-6 5 15,-3-5 1,-6-9-16,-3-14 16,0-13-1,3-11-15,3-12 16</inkml:trace>
  <inkml:trace contextRef="#ctx0" brushRef="#br0" timeOffset="-143371.583">28286 15207 0,'0'0'0,"0"0"15,0 0-15,0 0 16,9-33-1,-6 30-15,-3 3 16,0 0 0,23 54-16,-14 20 15,-3 32 1,-3-5-16,-3-18 16,-3-24-16,3-9 15,-3-23 1,3-6-16</inkml:trace>
  <inkml:trace contextRef="#ctx0" brushRef="#br0" timeOffset="-143223.279">27916 15015 0,'0'0'0,"-80"-42"16</inkml:trace>
  <inkml:trace contextRef="#ctx0" brushRef="#br0" timeOffset="-142781.701">27546 14837 0,'0'0'0,"0"0"0,-30-18 15,21 15 1,3 0-16,6 0 15,0 3-15,0 0 16,0 0 0,98-3-16,-33 3 15,3 0 1,-9 0-16,-8-8 16,-16 2-1,-11 0-15,-9 3 16,-6-6-16,-6 0 15,-3 9 1,0 0-16,-18-39 16,9 16-1,0 5-15,0-3 16,3 9-16,3-2 16,3 8-1,3 6-15,0 0 16,3 0-1,-6 0-15,18 12 16,-9-1 0,-3 4-16,-6 9 15,-6 3 1,-6 11-16,3 15 16,3 4-16</inkml:trace>
  <inkml:trace contextRef="#ctx0" brushRef="#br0" timeOffset="-142489.847">27433 14571 0,'0'0'0,"0"0"0,0 0 15</inkml:trace>
  <inkml:trace contextRef="#ctx0" brushRef="#br0" timeOffset="-142198.779">27205 14461 0,'0'0'0,"0"0"16,0 0-16,0 0 15,0 0 1,0 0-16,0 0 15,0 0 1,12-32-16,30 32 16,20 5-1,29-5-15,46-11 16,5-7 0,-18-3-16,-17 9 15,-7-2-15,-23 2 16,-29 9-1,-19 0-15,-8 3 16,-6 6 0,-6 6-16,-6-1 15</inkml:trace>
  <inkml:trace contextRef="#ctx0" brushRef="#br0" timeOffset="-141881.589">28842 14686 0,'0'0'0,"0"0"0,0 0 15,0 0-15,-17 41 16</inkml:trace>
  <inkml:trace contextRef="#ctx0" brushRef="#br0" timeOffset="-140681.153">30204 13937 0,'0'0'0,"0"0"16,0 0-16,9-47 16,-6 23-1,0 1-15,-3-1 16,-3 0 0,-6 7-16,-12 5 15,-8 6-15,-7 12 16,-8 11-1,-7 28-15,1 32 16,9 12 0,17-13-16,15-13 15,9-19-15,6-14 16,3-13 0,0 1-16,3-12 15,2-6 1,-14 0-16,45-30 15,-16-8-15,1-6 16,-3-10 0,-4 4-16,-2 12 15,-6 17 1,-3 9-16,-3 6 16,-1 15-1,4 9-15,0 17 16,0 18-1,0 7-15,0-10 16,-3-9-16,-1-11 16,1-12-1,0 0-15</inkml:trace>
  <inkml:trace contextRef="#ctx0" brushRef="#br0" timeOffset="-140131.803">29716 13508 0,'0'0'0,"0"0"0,0 0 16,-6-38-16,12 26 15,2 3 1,10-3-16,12 0 16,11 3-1,21 6-15,15 1 16,6-4 0,-9-6-16,-14 6 15,-19 0-15,-11 0 16,-13 0-1,-5 0-15,-6 3 16,-6 0 0,0 0-16,-3-3 15,-3-5-15,-3 5 16,0-6 0,4 3-16,2 3 15,3 0 1,3 6-16,5-3 15,13-3 1,9 0-16,5 3 16,4 3-1,-7 6-15,-8 3 16,-15 6-16,-15 17 16,-24 45-1,-23 45-15,-12 23 16</inkml:trace>
  <inkml:trace contextRef="#ctx0" brushRef="#br0" timeOffset="-139666.469">29310 14730 0,'0'0'0,"0"0"16,0 0-16,0 0 16,74-32-1,36 17-15,35 3 16,53 3-1,12 9-15,-26 3 16,2-3 0,-38 6-16,-47 0 15,-33 6-15,-30 3 16,-14 3 0</inkml:trace>
  <inkml:trace contextRef="#ctx0" brushRef="#br0" timeOffset="-139351.464">29550 14991 0,'0'0'0,"0"0"0,0 0 15,0 0 1,0 0-16,0 0 16,0 0-1,12 89-15,-18 8 16,0 19 0,-6 8-16,0-35 15,3-36 1,3-14-16,6-22 15,3-14 1,-3-3-16</inkml:trace>
  <inkml:trace contextRef="#ctx0" brushRef="#br0" timeOffset="-139148.34">29790 14946 0,'0'0'0,"0"0"16,0 0-16,0 0 15,0 51 1,-3-1-16,0 21 16,-3 21-16,3 20 15,3 10 1,6-13-16,3-14 16,5-9-1</inkml:trace>
  <inkml:trace contextRef="#ctx0" brushRef="#br0" timeOffset="-138674.779">30314 15630 0,'0'0'0,"0"0"16,0-41-16,-3 2 15,-3-14-15,-3 6 16,-3 2 0,-3 16-16,-3 8 15,-8 12 1,-10 12-16,-8 24 16,-1 26-1,4 15-15,17-12 16,18-11-1,9-13-15,9-8 16,9-9-16,3-12 16,5-12-1,16-30-15,2-20 16,-12 15 0,-14 20-16,-9 3 15,-6 15 1,-3 6-16,0 12 15,0 12-15,0 8 16,0 7 0,0-4-16,0-5 15,0-3 1,-3-4-16</inkml:trace>
  <inkml:trace contextRef="#ctx0" brushRef="#br0" timeOffset="-138113.109">29967 14997 0,'0'0'0,"0"0"0,0 0 16,0 0 0,0 0-16,0 0 15,-12-27-15,18 27 16,12 0 0,15 0-16,14-3 15,3 0 1,-8-3-16,-10 6 15,-8-6-15,-9 6 16,-6-6 0,-6 1-16,-3-4 15,-6-3 1,-9-3-16,-12-3 16,1 6-1,5 1-15,6 2 16,12 3-16,9 0 15,9 0 1,12 0-16,5 6 16,4 0-1,-4 0-15,-5 6 16,-6 6 0,-10 0-16,-11 2 15,-14 25-15,-22 29 16,-11 15-1,-13 3-15</inkml:trace>
  <inkml:trace contextRef="#ctx0" brushRef="#br0" timeOffset="-137645.721">30533 14991 0,'0'0'0,"0"0"0,0 0 15,0 0 1,0 0-16,0 0 15,0 0-15,26 74 16,-20 18 0,-6 17-16,-6 9 15,-6-14 1,1-27-16,2-15 16,3-26-16,3-19 15</inkml:trace>
  <inkml:trace contextRef="#ctx0" brushRef="#br0" timeOffset="-137262.123">30704 15245 0,'0'0'0,"0"0"0,0 0 16,12-50-1,-3 18-15,0 2 16,0 3 0,-3 12-16,0 4 15,-3-1 1,0 9-16,0-3 16,-1 0-16,-2 3 15,0 0 1,0-3-16,0 6 15,0 0 1,0 0-16,0 0 16,0 0-16,12 98 15,-3-27 1,-3 12-16,-3 17 16,0-2-1,-9 9-15,-9 8 16</inkml:trace>
  <inkml:trace contextRef="#ctx0" brushRef="#br0" timeOffset="-135882.627">22105 13271 0,'0'0'0,"0"0"15,0 0-15,0 0 16,0 0 0,0 0-16,0 0 15,0 0-15,0 0 16,0 0 0,0 0-16,0 0 15,38 33 1,1 23-16,5 9 15,6 12 1,15 0-16,9 6 16,-8-15-16,-1-3 15,3 12 1,3-6 0,0 3-16,12-6 15,-3 0-15,-15-11 16,-12-7-1,0 3-15,1 6 16,2-2-16,0 5 16,3-3-1,1 0-15,-7-6 16,-15-5 0,-11-10-16,-9 1 15,-3-7 1,-1 4-16</inkml:trace>
  <inkml:trace contextRef="#ctx0" brushRef="#br0" timeOffset="-134961.555">24597 14565 0,'0'0'16,"0"0"-16,0 0 0,0 0 16,0 0-1,0 0-15,0 0 16,0 0 0,59 29-16,4 4 15,17 11 1,-1 1-16,-2-1 15,-3-5-15,15 11 16,6-6 0,-6-2-16,-6 5 15,-6 0 1,-6 4-16,-3-7 16,6 3-16,3 1 15,-12-10 1,-9-5-16,-6-7 15,1 4 1,-1-3-16,6-1 16,1 7-1,-7-4-15,0-2 16,1 0-16,-1 8 16,0-2-1,1-1-15,5 1 16,6-7-1,12 10-15,0-6 16,-24-7 0,-14-2-16</inkml:trace>
  <inkml:trace contextRef="#ctx0" brushRef="#br0" timeOffset="-132284.148">21190 17077 0,'0'0'0,"0"0"16,-30-23-16,10 17 15,-13-6 1,-5 0-16,-1-3 16,1 9-16,5-3 15,3 1 1,7-1-16,5 3 16,3 0-1,0 0-15,3 3 16,4 0-1,2 0-15,3 3 16,0 0 0,3 0-16,0 0 15,0 0-15,65 9 16,-3-9 0,9 6-16,3 0 15,-3 0-15,9 3 16,0-7-1,-3 1-15,-9 0 16,-18-3 0,-11 0-16,-7 3 15,-8-3 1,-6 3-16,-6-3 16,0 3-1</inkml:trace>
  <inkml:trace contextRef="#ctx0" brushRef="#br0" timeOffset="-131748.621">20903 17406 0,'0'0'0,"0"0"0,0 0 15,0 0 1,0 0-16,-27-39 16,21 33-16,3-3 15,0 4 1,3 2-16,3 0 16,3-3-1,9 0-15,18 0 16,17-3-1,6 3-15,9 0 16,0 6-16,15-6 31,12 12-31,-6-3 0,-15 0 16,-12-3 0,-9-3-16,-11 0 15,-9-3 1,-7-6-16</inkml:trace>
  <inkml:trace contextRef="#ctx0" brushRef="#br0" timeOffset="-127481.492">22575 16065 0,'0'0'0,"0"0"0,6-32 0,-3 29 15,0-3-15,-3 0 0,0 0 0,0 0 0,0 6 0,0-6 0,0 6 0,0 0 0,0 0 0,0 0 0,-18 74 0,-2-9 16,-13 18 0,9-9-16,7-12 15,5 3 1,9-14-16,6-7 15,9 0 1,8-5-16,7-10 16,0-8-1,-4-6-15,4-9 16,0-9-16,5-15 16,7-6-1,5-17-15,0-9 16,4-12-1,-1-4-15,-5 10 16,-13 9 0,-11 8-16,-6 10 15,-3 14-15,-3 3 16,-3 0 0,0 6-16,-3 3 15,0-2 1,0-1-16,0 0 15,0 6-15,0 0 16,0 0 0,0 0-16,-27 71 15,-6 6 1,-2 11-16,5 1 16,10-24-1,8-14-15,9-25 16,12-5-16,11-9 15</inkml:trace>
  <inkml:trace contextRef="#ctx0" brushRef="#br0" timeOffset="-126751.49">22534 15725 0,'0'0'0,"0"0"15,0 0 1,0 0-16,-30-24 16,27 21-16,3 0 15,0 3 1,0 0-16,0 0 16,86-3-1,-15-3-15,27 6 16,6-6-1,-13 0-15,-14-2 16,-18-1-16,-14-6 16,-16 3-1,-11 3-15,-6-3 16,-6-5 0,-6 5-16,0 12 15,-9-30 1,0 12-16,-6-5 15,-2 8 1,-7-3-16,-9 9 16,4 3-16,2 3 15,12 0 1,6 3-16,7 0 16,4 0-1,7 0-15,-9 0 16,54 9-16,-10 3 15,-3 9 1,-5-3-16,-12-6 16,-9 5-1,-10-2-15,-8 6 16,-8 2 0,-10 16-16,-15 23 15,-2 15-15,-4 12 16</inkml:trace>
  <inkml:trace contextRef="#ctx0" brushRef="#br0" timeOffset="-126471.307">23395 16314 0,'0'0'0,"0"0"15,0 0-15,0 0 16,9 38-1,-6-20-15,0 0 16,0-9 0</inkml:trace>
  <inkml:trace contextRef="#ctx0" brushRef="#br0" timeOffset="-125846.741">23845 16059 0,'0'0'0,"0"0"0,0 0 16,0 0-1,0 0-15,0 0 16,-29-9 0,26 15-16,0 3 15,0 9-15,0 20 16,3 7-1,9 14-15,17 3 16,13-3 0,8-14-16,-5-13 15,-1-8-15,-5-9 16,-10-6 0,-5-3-16,-3-4 15,-3-2 1,-4 0-16,1-2 15,0-10 1,0-18-16,0-8 16,0-7-16,-4-11 15,-2 9 1,0 14-16,-3 6 16,0 4-1,0 2-15,9-12 16,21-14-1,32-24-15,-3 12 16,-3 9-16</inkml:trace>
  <inkml:trace contextRef="#ctx0" brushRef="#br0" timeOffset="-125085.458">23842 15674 0,'0'0'0,"0"0"16,0 0-16,0 0 16,0 0-1,0 0-15,51 0 16,-7 0-1,9 0-15,10-11 16,-7-10 0,-12 9-16,-14 0 15,-12-3-15,-10 4 16,-5 2 0,-3-9-16,0 18 15,-17-33 1,-4 10-16,-3 8 15,-2-3 1,2 6-16,0 3 16,9 4-16,4-1 15,5 6 1,6 0-16,3 0 16,3 0-1,-6 0-15,35 6 16,-11-1-1,5 1-15,-2 3 16,-3-3-16,-4 0 16,-2 3-1,0 0-15,-3 0 16,-3 3 0,-4 2-16,-5-5 15,-3 0 1,0-9-16,0 0 15,-50 50 1,3-5-16,-30 32 16,-18 29-1</inkml:trace>
  <inkml:trace contextRef="#ctx0" brushRef="#br0" timeOffset="-122301.749">27460 16044 0,'0'0'0,"0"0"0,0 0 0,0 0 0,0 0 0,0 0 0,0 0 0,0 0 0,0-26 0,0 23 0,0 0 0,-3-3 0,0 6 0,-6 0 0,-12 0 16,-11 0-16,-13 6 15,4-6 1,2 0-16,4-6 16,2 6-16,4-6 15,5 6 1,6 0-16,6 0 15,7 0 1,2 0-16,3 0 16,0 0-16,0 0 15,88-6 1,-2 3-16,12 0 16,29 0-1,6 0-15,-20 3 16,-12 3-1,-7 0-15,-8 0 16,-3-6-16,-15 0 16,-18 6-1,-11 3-15</inkml:trace>
  <inkml:trace contextRef="#ctx0" brushRef="#br0" timeOffset="-121770.153">29482 16059 0,'0'0'0,"0"0"16,0 0-16,0 0 15,0 0 1,47-20-16,9 11 15,27-3 1,18 0-16,26 12 16,33-12-16,-18 0 15,3 6 1,0-8 0,-35 8-16,-45 12 15,-24 5 1</inkml:trace>
  <inkml:trace contextRef="#ctx0" brushRef="#br0" timeOffset="-117111.272">22569 17071 0,'0'0'0,"0"0"0,-35-11 0,14 5 0,0 6 0,1-6 0,2 6 0,0-6 0,3 6 0,4 0 16,2 0-16,3 0 0,0 0 0,0 0 0,3 0 16,3 0-16,0 0 15,0 0 1,0 0-16,109 6 16,-26-12-16,18 3 15,20-6 1,-2-6-1,-16 9-15,-5 0 16,9 0-16,2-3 16,-11-2-1,-12 5-15,-6 0 16,8 0 0,7 0-16,-12-3 15,-18 3-15,-9 0 16,-8 6-1,-4 0-15,7 0 16,8-6 0,6 6-16,-12-6 15,-11 6 1,-16-3-16,-5 0 16,-9 1-16,-9-1 15,-3 3 1,0 0-16,0 0 15,0 0 1</inkml:trace>
  <inkml:trace contextRef="#ctx0" brushRef="#br0" timeOffset="-115536.535">22768 18089 0,'0'0'0,"0"0"0,0-38 16,9-6-1,2-7-15,7-8 16,-3 9-1,-3 8-15,-3 7 16,-6 14 0,-3 3-16,0 4 15,-3 2 1,-3-6-16,-3 9 16,-9-3-16,-6 6 15,-11 18 1,-18 15-16,-36 35 15,-3 24 1,21 3-16,24 14 16,17-17-16,18-27 15,9-12 1,6-17-16,3-6 16,12-9-1,12-1-15,5-14 16,18-14-1,21-40-15,0-20 16,-11-3 0,-19 18-16,-14 15 15,-13 14-15,-8 9 16,-3 4 0,-3 8-16,-3 3 15,0 0 1,0 6-16,0 0 15,0 0 1,0 0-16,-18 130 16,12-44-16,3-9 15,6-18 1,9-14-16,9-7 16</inkml:trace>
  <inkml:trace contextRef="#ctx0" brushRef="#br0" timeOffset="-114803.902">22531 17495 0,'0'0'0,"-36"-24"0,16 3 16,-1 3-16,3-2 15,6 11 1,3 0-16,6 3 16,9 3-16,15-3 15,21 6 1,20-6-16,15-6 16,26-5-1,4 2-15,-21 3 16,-21 0-1,-24 3-15,-14 3 16,-9 0-16,-9 1 16,-6-4-1,-9-3-15,-6-6 16,-9 3 0,-3-3-16,1 1 15,2 2 1,6 9-16,3 0 15,3 3-15,7 0 16,2 3 0,0 0-16,0 0 15,0 0 1,100 56-16,-55-32 16,-10-9-1,-8 6-15,-10-10 16,-5 1-16,-9 0 15,-6 9 1,-11 11-16,-16 25 16,-6 14-1,19 11-15,11 1 16</inkml:trace>
  <inkml:trace contextRef="#ctx0" brushRef="#br0" timeOffset="-114535.745">23318 17909 0,'0'0'0,"0"0"16,0 0-16,0 0 16,-6 32-16,3-11 15,3-3 1,6-3-16,3-9 16</inkml:trace>
  <inkml:trace contextRef="#ctx0" brushRef="#br0" timeOffset="-113970.801">24171 17885 0,'0'0'0,"0"0"15,15-26-15,-9 5 16,0 3-1,-3 0-15,-3-2 16,-6 2 0,-6 3-16,-15-3 15,-5 9 1,-13 12-16,-26 27 16,-12 23-1,6 24-15,12 18 16,24 11-16,23-29 15,12-23 1,9-22-16,6-2 16,9-15-1,11-9-15,19-12 16,8-18-16,15-35 16,-9-6-1,-15 0-15,-17 14 16,-12 16-1,-9 8-15,-3 15 16,-3 3 0,-3 3-16,0 6 15,0 0-15,0 12 16,-3 21 0,0 32-16,3 12 15,8 0 1,7-21-16,12-12 15,3-44 1,11-17-16</inkml:trace>
  <inkml:trace contextRef="#ctx0" brushRef="#br0" timeOffset="-113270.231">23730 17145 0,'0'0'0,"0"0"0,0 0 16,0 0-16,0 0 15,0 0 1,59 9-16,9 6 15,12-3 1,-3-6-16,-9-6 16,-9 0-1,-17-3-15,-13 0 16,-8-3-16,-9 0 16,-9 0-1,-3 6-15,0 0 16,-27-38-1,9 20-15,1 3 16,-1 3 0,3 3-16,3 3 15,3 3-15,6 3 16,3 0 0,3 0-16,-3 0 15,0 0 1,57 18-16,-22-6 15,-2 6 1,-4-3-16,-8-4 16,-9 7-16,-12-3 15,-15 23 1,-23 13-16,-19 14 16,-2 3-1,3-9-15</inkml:trace>
  <inkml:trace contextRef="#ctx0" brushRef="#br0" timeOffset="-109781.541">25926 16639 0,'0'0'0,"0"0"0,0 0 0,0 0 0,-6-32 0,15 8 0,6-11 0,6-16 0,6-14 0,2-3 0,-29 68 0,27-68 0,-12 9 0,-7 14 0,-8 45 0,3-32 0,-3 8 15,-6 9 1,-5 6-16,-7 9 15,-21 15 1,-20 30-16,-18 32 16,9 20-1,18 19-15,20-16 16,15-17 0,15-21-16,6-20 15,6-13-15,15-11 16,8-15-1,10-15-15,11-20 16,12-39 0,-15-12-16,-14 12 15,-15 20 1,-13 19-16,-5 11 16,-6 9-16,0 6 15,0 1 1,0 5-16,0 5 15,0 7 1,0 36-16,0 34 16,3 25-16,6-12 15,3-21 1,6-21-16,11-23 16,13-19-1</inkml:trace>
  <inkml:trace contextRef="#ctx0" brushRef="#br0" timeOffset="-108622.736">25873 16275 0,'0'0'15,"12"-32"-15</inkml:trace>
  <inkml:trace contextRef="#ctx0" brushRef="#br0" timeOffset="-108495.586">25695 16039 0,'0'0'0,"0"0"0</inkml:trace>
  <inkml:trace contextRef="#ctx0" brushRef="#br0" timeOffset="-106829.77">25500 16056 0,'0'0'0,"0"0"0,0 0 16,0 0-16,0 0 15,-44-23-15,20 17 16,-3 0 0,1 0-16,2-3 15,3 3 1,7 6-16,5-6 16,6 6-1,3 0-15,0 0 16,62 6-1,6-6-15,30 6 16,44-18-16,-6 3 16,-15-9-1,-5 7-15,-4-4 16,-23 3 0,-30 0-16,-17 6 15,-19 6-15,-8-3 16,-6 0-1,-6 0-15,-3 0 16,0 3 0,0 0-16,0 0 15,0 0 1,-77-29-16,56 23 16,4 3-16,2 0 15,3 0 1,3 0-16,3 3 15,3 0 1,0 0-16,3 3 16,0-3-1,0 0-15,0 0 16,86 30-16,-53-19 16,-1 1-1,-5-3-15,-6-3 16,-7 6-1,-5 6-15,-12 20 16,-17 42 0,-25 41-16</inkml:trace>
  <inkml:trace contextRef="#ctx0" brushRef="#br0" timeOffset="-103183.406">9757 11836 0,'0'0'0,"0"0"0,0 0 16,0 0 0,0 0-16,0 0 15,12 30 1,-6-21-16,0-1 16,0 1-1,0 9-15,6-3 16,-1 9-1,1-4-15,0 1 16,0-3-16,0-6 16,6-1-1,-1 1-15,7-3 16,-6-3 0,5 9-16,-5-6 15,-6 0 1,6-3-16,-6 5 15,-1-2-15,7-3 16,-6 0 0,6-6-16,-6 6 15,-1-6 1,7 0-16,-6 0 16,6 0-16,-6 0 15,5-6 1,7 3-16,6-6 15,11-11 1,7-1-16,5-9 16,-6 10-1,-11 2-15,-7 6 16,-11 3-16,0 3 16,0 0-1,-7 6-15,1-6 16,0 6-1,0-3-15,0 0 16,0 3 0,-6 0-16,5 0 15,-5 3 1,6 0-16,0 3 16,6 6-16,-6-3 15,5 3 1,-5 0-16,6 8 15,-6-2 1,6 6-16,-1-4 16,1 4-16,0-3 15,6-3 1,-1-4-16,1-2 16,0-3-1,-1 0-15,1-6 16,-6 3-16,0 0 15,-1-6 1,1 6-16,0-6 16,5-6-1,1 6-15,0-6 16,0 0 0,-1 0-16,-5 0 15,-6 3 1,6 0-16,-7 0 15,1-3-15,6 0 16,6 0 0,5 1-16,4-4 15,-1-3 1,-2 0-16,-6 6 16,-4 6-1,1-3-15,-3 0 16,0 0-16,-1 0 15,1 3 1,0 0-16,-3 0 16,3 3-1,-1 0-15,1 3 16,3 0 0,-1 6-16,1-3 15,3 0-15,6-1 16,2-2-1,4-6-15,-1 0 16,4 0 0,-1-6-16,4-5 15,-4-4 1,-2-3-16,-4 6 16,-2-3-16,-4 1 15,-5 5 1,0 0-16,0 3 15,2 6 1,7 0-16,11 0 16,10 9-1,2-3-15,3 3 16</inkml:trace>
  <inkml:trace contextRef="#ctx0" brushRef="#br0" timeOffset="-98005.654">4506 11975 0,'0'0'0,"0"0"0,0 0 0,0 0 0,0 0 0,0 0 0,0 0 0,0 0 0,29 18 0,-23-15 0,0 3 0,-6-6 0,0 0 0,6 6 0,-6-6 0,6 12 0,0-1 0,0 1 16,0 3-1,0 0-15,-6-3 16,5 0-1,-5-1-15,0-2 16,6 0 0,-6-6-16,6 3 15,-6 0 1,6-6-16,0 0 16,6-6-16,12-3 15,11-6 1,1-5-16,5 2 15,-5-3-15,-1-3 16,1 4 0,-13 5-1,1 3-15,-6 0 16,0 9-16,-1 0 16,-5 3-1,-6 0-15,6 3 16,-6 0-1,6 3-15,0-6 16,-1 6-16,-5-6 16,6 6-1,-6-3-15,0 0 16,0 3 0,6 0-16,0-3 15,-1-3-15,7 0 16,6 0-1,11-9-15,1-9 16,0 3 0,-1-2-16,1-1 15,-7 9 1,-5-3-16,5 0 16,-5 0-16,6 1 15,-7 2 1,1 3-16,-6 0 15,0 6 1,-1 0-16,7 6 16,-6-6-1,6 6-15,-7-6 16,7 0-16,-6-6 16,5 6-1,-5 0-15,-6 6 16</inkml:trace>
  <inkml:trace contextRef="#ctx0" brushRef="#br0" timeOffset="-88591.665">11841 12088 0,'0'0'0,"0"0"0,0 0 0,0 0 0,24-30 0,6 9 0,5-8 0,4-4 0,-4 7 0,-5 2 0,-7 6 0,-5 3 0,-6 9 0,-3 6 15,0 6-15,-3 6 16,-3 0-16</inkml:trace>
  <inkml:trace contextRef="#ctx0" brushRef="#br0" timeOffset="-88054.692">11974 12339 0,'0'0'0,"3"-32"0,3 14 16,6-15 0,6-5-16,6-12 15,5 2 1,4-2-16,-4 0 15,1 5-15,0 13 16,5 5 0,7 3-16,2 10 15,-9 5 1,-8 0 0</inkml:trace>
  <inkml:trace contextRef="#ctx0" brushRef="#br0" timeOffset="-50943.049">10367 12327 0,'0'0'0,"0"0"0,0 0 0,0 0 0,0 0 0,36-26 0,5 14 0,12 0 0,-5 3 0,-13 3 0,-5 6 0,-1 0 0,1 6 0,5-3 16,7 0-16,5-3 16,12-6-1,1-6-15,-7 6 16,-6-2-1,-11 2-15,-1 0 16,-5 0 0,0 6-16,-1 0 15,7 0 1,17 0-16,6 0 16,-3 0-16,-2 0 15,-7 6 1,-2 0-16,-1 3 15,6-4 1,15 1-16,15-6 16,0-6-1,-6-2-15,-12-1 16,-14 0 0,-13 9-16,-8-6 15,-6 6-15,-4 0 16,1 0-1,-3 0-15,-3 0 16,0 0 0,-3 0-16,-4 0 15,-2 0 1,-3 0-16,0 0 16,0 0-16,0 0 15,0 0 1,-91-18-16,11 3 15,-6-2 1,0 2-16,-3 3 16,-23 12-16,-13 6 15,10 6 1,17-3-16,18 2 16,-3-5-1,1-6-15,11 0 16,11-6-16,7 0 15,0 1 1,-1 5 0,-34 5-16,-7 1 15,18 0-15,18 0 16,17-3 0,7 0-16,11-3 15,6 0-15,6 0 16,7 0-1,5 0-15,-6 0 16,6 0 0,0 0-16,0 0 15,94-12 1,-17 6-16,12-5 16,6-4-1,17 3-15,-5 0 16,-12 9-16,-12-3 15,5 0 1,13 3-16,-6 3 16,-9 0-1,-9-3-15,0-3 16,20 6 0,10-5-16,-15-1 15,-21 6-15,-15-3 16,-15 0-1,-8 3-15,-6 0 16,-10 3 0,-5 6-16,-3 5 15</inkml:trace>
  <inkml:trace contextRef="#ctx0" brushRef="#br0" timeOffset="-44307.588">4760 11960 0,'0'0'0,"0"0"0,0 0 0,0 0 0,0 0 0,0 0 0,0 0 0,0 0 0,0 0 0,0 0 15,0 0-15,0 0 0,0 0 0,0 0 0,-29 0 0,29 0 16,0 0-16,-6 0 15,6 0 1,-6 0-16,6 0 16,-6 3-1,6 0-15,-6 6 16</inkml:trace>
  <inkml:trace contextRef="#ctx0" brushRef="#br0" timeOffset="-41850.286">8964 11792 0,'0'0'0,"0"0"16,0 0-16,6-30 15,0 18-15,0 0 16,-1 1-1,7 2-15,0 3 16,0 0 0,6 0-16,0 0 15,-1 0 1,1 6-16,0-3 16,0 3-16,-1 0 15,-5 0 1,6 0-16,-6 0 15,-6 0 1,6 0-16,-7 0 16,1 0-1,0 0-15,-6 0 16,-6-3-16,6 0 16,-6 0-1,-5 3-15,-13-3 16,-12 0-1,7 3-15,-1 0 16,7-3 0,5 3-16,6-5 15,0 5 1,12 0-16,0-6 16,12 6-16,0-6 15,11 6 1,1-6-16,12 6 15,-1-3 1,7-3-16,-7 0 16,-5 0-1,-1 0-15,-11 6 16,0-6-16,-6 6 16,-6 0-1,0 0-15,-1 0 16,1 0-1,0 6-15,0 3 16</inkml:trace>
  <inkml:trace contextRef="#ctx0" brushRef="#br0" timeOffset="-40792.911">8259 11872 0,'0'0'0,"0"0"0,0 0 16,0 0-16,0 0 16,0 0-1,0 0-15,0 0 16,0 0-16,0 0 16,0 0-1,0 0 1,0 0-16,0 0 15,30-27-15,-1 24 16,7-3 0,0 0-16,-1 3 15,1-3 1,-13 6-16,1-6 16,-6 6-16,-6 0 15,-1 0 1,-5 0-16,0 0 15,0 0 1,0 0-16,0 0 16,-6 0-1,0 0-15,0 0 16,0 0-16,0 0 16,0 0-1,0 0-15,0 0 16,0 0-1,0 0-15,0 0 16,0 0 0,0 0-16,0 0 15,0 0 1,0 0-16,0 0 16</inkml:trace>
  <inkml:trace contextRef="#ctx0" brushRef="#br0" timeOffset="-35287.506">12288 11943 0,'0'0'0,"0"0"0,0 0 0,0 0 0,0 0 0,0 0 15,0 0-15,33-27 0,-21 18 0,2-6 0,-14 15 0,0 0 0,18-20 0,-18 20 0,21-27 0,3-3 0,-24 30 0,23-32 0,1-4 16,-3 1-16,-4-4 15,1 1 1,-3-4-16,3-11 16,-3 3-1,-1 0-15,1 2 16,0 1-16,-3 5 16,-3-2-1,0 9-15,-1-4 16,-2 6-1,-3 1-15,-3-1 16,0 1-16,0-13 16,0-5-1,0 0-15,0 5 16,0 4 0,0 0-16,-3 2 15,0 4 1,-2-1-16,-1 4 15,0-1-15,-3 0 16,0-2 0,-3-1-16,-3-2 15,0 2 1,1 4-16,-1 5 16,-3 9-16,0-2 15,1 2 1,-1 3-16,-3-3 15,-3 7 1,1-4-16,-7-3 16,3 9-1,1 3-15,-1 0 16,4 0 0,-1 6-16,0 0 15,-2 0-15,-4 0 16,-3 9-1,-2-3-15,-1 3 16,-2 0 0,2 9-16,7-6 15,2-4 1,3 4-16,4-3 16,-1 3-16,3 0 15,-3 3 1,1 2-16,-1 1 15,3 3 1,0 3-16,1 2 16,2 13-1,0 5-15,3-6 16,3 1-16,0-1 16,1 7-1,2-1-15,3 7 16,0-7-1,0-6-15,3-2 16,3-1 0,0-2-16,0 0 15,0-1-15,0-2 16,0-4 0,0 7-16,-1-4 15,4 7 1,3 8-16,0 1 15,0-1-15,0 1 16,0-7 0,0 0-16,0 1 15,2-4 1,-2-2-16,3-6 16,3 5-1,0-5-15,0-3 16,2-1-16,1 1 15,0-6 1,0 5-16,-1-8 16,4 3-16,-3 0 15,3-4 1,-1-2 0,-2-3-16,3 0 15,-1 0-15,1-3 16,-3-6-1,-3 6-15,0-6 16,-1 0 0,1-6-16,0 6 15,0-6-15,6-3 16,2-6 0,1 0-16,0 1 15,-4-4 1,1 0-16,-3 9 15,0-3 1,-1-5-16,-2 5 16,-3-3-16,-3 3 15,-3 3 1,-6 6-16,0 3 16</inkml:trace>
  <inkml:trace contextRef="#ctx0" brushRef="#br0" timeOffset="-24275.404">11977 10794 0,'0'0'0,"0"0"0,0 0 0,9-41 0,-6 23 0,0-3 0,0-2 0,0-4 0,-3-5 0,3-4 0,0-8 0,0-7 0,0-8 0,0 6 15,-6 9-15,-3 5 16,-3 7-1,-3-4-15,-8 3 16,-7 1-16,3 5 16,1-2-1,-1 8-15,3-3 16,0 4 0,-2-1-16,-1 6 15,-3 0-15,-2 3 16,-10-2-1,-5 2-15,-6 3 16,-4 3 0,-2 6-16,9 0 15,-1 0 1,1 3-16,0 0 16,-4 0-1,-14 9-15,-12 3 16,6 8-16,6-2 15,12-3 1,5-1-16,7-2 16,5 3-1,1-3-15,-1-3 16,-5 8 0,-6-2-16,-1 9 15,7-4-15,-1 4 16,1 9-1,5 5-15,7 3 16,5-5 0,12-1-16,0-5 15,1-4-15,5-2 16,0 6 0,0 2-1,6 4-15,0 14 16,0 12-1,6 3-15,-6-6 16,6-3-16,-6-5 16,6-7-16,-6 0 15,5 4 1,7 8-16,-6-9 16,0 6-1,6 1-15,-6-10 16,0 9-1,12 0-15,-1-2 16,7-4 0,6 0-16,-7-2 15,1-7-15,0 4 16,-1 2 0,-5-3-16,6 1 15,-12-7 1,5 1-16,-5-7 15,0-5 1,0-4-16,0-2 16,0-3-16,5 3 15,1-10 1,0 7-16,6-3 16,11-3-1,12 3-15,1-6 16,-1-1-16,-5-2 15,-1 0 1,-5-6-16,5-6 16,1 0-1,5 3-15,6-8 16,-2-1 0,-7 0-16,-6 0 15,-5-3-15,-6 9 16,-4-5-1,-2 2-15,-6 0 16,0-6 0,-1 6-16,-2-6 15,0-5 1,-3-7-16,0 0 16,0-11-16,0-1 15,-1 1 1,-2 2-16,0 4 15,-3-1 1,0 7-16,0-7 16,3-2-1,-3 2-15,0 1 16,3-4-16,0-2 16,0-4-1,3-2-15,0-7 16,-1 13-1,1-1-15,0 7 16,0-1 0,0-2-16,3-4 15,0 1-15,0-1 16,-4 1 0,4-6-16,-3-4 15,0-2 1,0 0-16,0 2 15,-3-2-15,-3 3 16,0-7 0,3 4-16,-1-9 15,-5-6 1,-3-9-16,1 9 16,-1-3-1</inkml:trace>
  <inkml:trace contextRef="#ctx0" brushRef="#br0" timeOffset="-15554.871">10781 12333 0,'0'0'0,"0"0"0,0 0 0,66-32 0,-19 20 0,6-6 0,1 3 0,5 4 0,-6 2 0,0-3 0,6 0 0,10 0 0,-10-3 0,-12-2 0,-8 8 15,-10 3 1,-8 0-16,-6 0 16,-6 6-1,-3 0-15,-3 0 16,-1 0 0,1 0-16,-3 0 15,0-6-15,-5 6 16,-10-6-1,-12 6-15,-5-6 16,-13-3 0,-8-3-16,-6 7 15,-7-4 1,-5 0-16,0 6 16,-6 6-16,6 6 15,6 0 1,12 2-16,12-5 15,17-3 1,6-3-16,6 0 16,0 0-1,12 0-15,-6 0 16,6 0 0,0 0-16,0 0 15,0 0-15,125 3 16,-19-3-1,7-3-15,23 0 16,-23 3 0,-19 3-16,-17 9 15,-12 12-15</inkml:trace>
  <inkml:trace contextRef="#ctx0" brushRef="#br0" timeOffset="1862.278">18984 5515 0,'0'0'0,"0"0"0,0 0 0,0 0 0,0 0 0,0 0 0,0 0 0,0 0 0,0 0 0,0 0 0,0 0 0,0 0 0,-2 59 0,-4 6 0,0 6 15,6-9 1,3-11-16,8-13 16,4-5-1,0-10-15,3-8 16,0-3 0,-1-12-16,4-6 15,9-6 1,2-15-16,4-11 15,-1 0-15,-5-1 16,-6 7 0,-10 8-16,-5 6 15,-3 3 1,-3 9-16,0 3 16,-3 3-16,3 0 15,-3 0 1,3 0-16,0 9 15,0 18 1,6 17-16,6 18 16,5 4-1,1-16-15,3-6 16,-1-17-16,1-15 16,-3-12-1,8-12-15,7-15 16,5-17-1,1-12-15,-10-4 16,-8-5 0,-9 3-16,-9 24 15,-6 8-15,-3 9 16,0 7 0,-3 2-16,-3 6 15,-3-6 1</inkml:trace>
  <inkml:trace contextRef="#ctx0" brushRef="#br0" timeOffset="2637.114">19967 6089 0,'0'0'0,"0"0"0,0 0 16,-35-36-16,20 22 15,0-4 1,3 6-16,3 6 16,4-3-1,2 3-15,3 0 16,3 0-1,2 1-15,4-1 16,0 6 0,3 0-16,-3 0 15,-9 0-15,0 0 16,0 0 0,0 0-16,0 0 15,-6 68 1,-15-27-16,1-2 15,5-10-15,6-5 16,6-9 0,6-1-16,6 1 15,9 0 1,14 0-16,10-3 16,5 0-1,-9-4-15,-8-5 16,0 0-1,2-3-15</inkml:trace>
  <inkml:trace contextRef="#ctx0" brushRef="#br0" timeOffset="3677.087">18831 5083 0,'0'0'0,"0"0"0,0 0 15,0 0-15,0 0 16,41-27 0,6 27-16,18 0 15,15 9 1,9-9-16,-9 6 15,-3 0-15,0-6 16,-6-6 0,-6 0-16,-14-3 15,-13-3 1,-11 9-16,-7-3 16,-5-5-1,-6 5-15,-6 0 16,-3 0-16,0 0 15,0 6 1,0 0-16,0 0 16,0 0-1,0 0-15,0 0 16,0 0 0,0 0-16,0 0 15,0 0-15,0 0 16,0 0-1,0 0-15,0 0 16,0 0 0,0 0-16,0 0 15,0 0-15,0 0 16,0 0 0,0 0-16,6-21 15,12 21 1,2 9-16,7 3 15,0 0 1,5 5-16,1-2 16,-4 12-16,1-9 15,-6-7 1,-4 7-16,-5-9 16,-3 3-1,0 9-15,-3-10 16,-3-5-1,-3 6-15,-6 0 16,-27 12 0,-94 59-16,-113 68 15</inkml:trace>
  <inkml:trace contextRef="#ctx0" brushRef="#br0" timeOffset="5433.346">19514 4840 0,'0'0'0,"0"0"0,0 0 16,0 0-16,0 0 16,0 0-1,0 0-15,0 0 16,0 0-1,0 0-15,0 0 16,0 0 0,0 0-16,0 0 15,0 0 1,0 0-16,0 0 16,0 0-16,36-12 15,-15 18 1,5 0-16,4 6 15,-1 6 1,-2-7-16,-3 4 16,-1 18-16,1-1 15</inkml:trace>
  <inkml:trace contextRef="#ctx0" brushRef="#br0" timeOffset="9663.918">15740 13849 0,'0'0'0,"0"0"0,0 0 0,0 0 0,0 0 0,-6-30 0,12 24 0,3 0 0,6-6 0,-1 6 0,7 0 0,6-2 0,-1 2 0,4-3 0,3 0 15,-1 3 1,4 0-16,14 0 15,9 3 1,-3 0-16,-2 0 16,-4 0-1,-3 0-15,-2-3 16,-1 6 0,1-6-16,11 6 15,9-5-15,-3 2 16,-3-3-1,-2 3-15,-7 0 16,-6 0 0,-2 0-16,2-3 15,12 6 1,13 0-16,2 0 16,-3 0-16,-9-6 15,-3 6 1,-3-6-16,4 0 15,8-3 1,3 6-16,-6 3 16,-9 0-1,-8 0-15,-4 3 16,1 0-16,5 0 16,9 0-1,24-3-15,6 6 16,-9-6-1,-9-6-15,-9 3 16,-14 6 0,-4 3-16</inkml:trace>
  <inkml:trace contextRef="#ctx0" brushRef="#br0" timeOffset="38623.664">15935 13970 0,'0'0'0,"0"0"0,0 0 0,0 0 0,0 0 0,-26-33 0,20 27 0,0 0 0,0-2 0,0 2 0,0 0 0,0-6 0,0-3 0,3-3 16,0 1-16,0-4 15,0 0 1,0-2-16,0 5 16,1-6-16,-1-6 15,0-2 1,0 2-1,0 1-15,0-1 16,-3 9-16,3 4 16,0 5-1,3 3-15,0 3 16,3 0 0,0 0-16,3 0 15,3 0-15,2-3 16,7 4-1,3 2-15,6 3 16,5 3 0,21 2-16,27 1 15,9-3 1,0-3-16,-3 0 16,-9-3-16,3 3 15,11 3 1,7 9-16,-3 3 15,3-15 1,23-9-16,12 3 16,-8-15-1,-7 4-15,-9 2 16,-2 3-16,-18 6 16,-12 0-1,-9 12-15,6-3 16,0 0-1,0 0-15,-3-3 16,-12 0-16,-14 0 16,-13 3-1,-8 0-15,-3 0 16,-7 0 0,-2 3-16,0 0 15,0 0 1,0-3-16,-3-3 15,-1 3-15,-2 0 16,0-1 0,0 1-16,0 3 15,0 0 1,0 12-16,0 0 16,-3 3-16,3 5 15,0 4 1,0 5-16,0-2 15,-1-4 1,1-5-16,-3-9 16,0 0-1,0-6-15,-3-6 16,0 2 0,-3-5-16,0 6 15,-3-6 1,-2 6-16,-7-6 15,-6 0-15,-6 0 16,-17 0 0,-24-6-16,-12 6 15,0 0-15,0 0 16,-15 6 0,-32 0-16,3 0 15,11 3 1,-17 9-16,-21-6 15,9-4 1,3 16-16,-15-3 16,18-3-16,20-7 15,13 1 1,8-9-16,15 3 16,12-12-1,15 0-15,26 9 16,12 0-1</inkml:trace>
  <inkml:trace contextRef="#ctx0" brushRef="#br0" timeOffset="45834.042">4180 13644 0,'0'0'0,"0"0"0,0 0 0,0 0 0,0 0 0,0 0 0,0 0 0,47 9 0,-17-6 0,5-3 0,1 6 0,-6-6 0,-1 6 0,1 0 16,-7 3-16,1-3 16,0-3-1,0-3-15,11-3 16,6-6-1,13-3-15,-1 0 16,-12 6 0,-5 3-16,-6 3 15,-1 3-15,1 0 16,-1 0 0,1-3-16,11 0 15,7-3 1,-1 0-16,6 0 15,-5 6-15,-7 3 16,1 0 0,-1 0-16,-5-6 15,-1 6 1,1 0-16,-1 3 16</inkml:trace>
  <inkml:trace contextRef="#ctx0" brushRef="#br0" timeOffset="50855.614">4340 14769 0,'0'0'0,"0"0"15,0 0-15,0 0 16,0 0-1,0 0-15,0 0 16,0 0-16,-12-30 16,12 30-1,6 0-15,-6 0 16,6 0 0,-6 0-16,0 0 15,23 9 1,-11-3-16,0 0 15,6 6-15,0-3 16,-1-3 0,1 6-16,0-4 15,0 1 1,5 0-16,-5 3 16,6 0-1,-6 0-15,-1-3 16,1-4-16,0 7 15,0-6 1,-1 0-16,7 0 16,0-3-1,5-3-15,-5 6 16,0-6 0,-1 0-16,7 0 15,-6 0-15,5 0 16,1 0-1,0-6-15,11 6 16,0-6 0,13-3-16,5-3 15,-6 6 1,-5 1-16,-1 5 16,-6-3-1,1 3-15,-1 3 16,18 2-16,7 7 15,-1-3 1,0 0-16,-18-6 16,1 3-1,-13-6-15,1 6 16,5 6-16,1-3 16,-1 2-1,6-5-15,-5 6 16,-1-3-1,-5-6-15,-1-3 16,1 0-16,-1-3 16,1 0-1,-1 3-15,7 0 16,-1 6 0,7-3-16,-1 3 15,-6 0 1,7-6-16,-1 0 15,-5 0 1,-7 0-16,1 0 16,-1 0-16,-5 0 15,-1 0 1,-5 6-16,0 0 16,-1 0-16,-5-1 15,-6-2 1,6 0-16,-12 0 15,6-3 1,-7 6-16,1-6 16,0 0-1,0 0-15,-6 0 16,6 0-16,-6 0 16,6 0-1,-6 0-15,6 0 16,-6 0-1,6 0-15,-6 0 16,6 0 0,-6 0-16,6 0 15,-6 0-15,0 0 16,0 0 0,0 0-16,0 0 15,0 0 1,0 0-16,0 0 15,0 0 1,0 0-16,0 0 16,0 0-16,0 0 15,0 0 1,0 0-16,0 0 16,0 0-1,0 0-15,0 0 16,0 0-1,0 0-15,0 0 16,0 0-16,0 0 16,0 0-1,0 0-15,0 0 16,0 0 0,0 0-16,0 0 15,0 0 1,0 0-16,0 0 15,0 0-15,0 0 16,0 0 0,0 0-16,0 0 15,0 0 1,0 0-16,0 0 16,0 0-1,0 0-15,0 0 16,0 0-16,0 0 15,0 0 1,0 0-16,0 0 16,0 0-1,0 0-15,0 0 16,0 0 0,0 0-16,0 0 15,0 0-15,0 0 16,0 0-1,0 0-15,6 0 16,-6 0 0,0 0-16,0 0 15,0 0-15,0 0 16,0 0 0,0 0-16,0 0 15,0 0 1,0 0-16,0 0 15,0 0-15,0 0 16,0 0 0,0 0-16,0 0 15,0 0 1,0 0-16,0 0 16,0 0-1,0 0-15,6 0 16,-6 0-1,0 0-15,0 0 16,0 0-16,0 0 16,0 0-1,0 0-15,0 0 16,0 0 0,0 0-16,0 0 15,0 0-15,0 0 16,0 0-1,0 0-15,0 0 16,0 0 0,0 0-16,0 0 15,0 0 1,0 0-16,0 0 16,0 0-16,0 0 15,0 0 1,0 0-16,0 0 15,0 0 1,0 0-16,0 0 16,0 0-1,0 0-15,0 0 16,0 0-16,0 0 16,0 0-1,0 0-15,0 0 16,0 0-1,0 0-15,0 0 16,0 0 0,0 0-16,0 0 15,0 0-15,6 0 16,-6 0 0,5 0-16,-5 0 15,6 0 1,-6 0-16,6 0 15,-6 0 1,6 0-16,0 0 16,0 0-16,0 0 15,0 0 1,0 0-16,0-6 16,12 6-1,-1-6-15,7-2 16,6-4-16,-7 0 15,1 6 1,0-3-16,-1 0 16,-5 0-1,6 3-15,-1 0 16,1 6 0,0-2-16,-1-1 15,1 0-15,6 0 16,-1 0-1,7 0-15,-7 0 16,1-3 0,0 6-16,-7-6 15,1 6 1,0 0-16,-7 0 16,7 0-1,-6 0-15,0 0 16,5 0-16,-5 0 15,6 6 1,0-6-16,5 6 16,1-3-1,5 0-15,1 0 16,-7-3 0,7 0-16,-7 0 15,7-3-15,-6 0 16,-7 0-1,1-3-15,0 6 16,-7 0 0,1 0-16,0 0 15,6 0 1,-1 0-16,1 0 16,6 0-16,5 0 15,1 0 1,-1-6-16,1 6 15,-1-6 1,1 6-16,-7 0 16,-5 0-16,-6 0 15,5 0 1,-5 0-16,6-3 16,-6 0-1,-1 3-15,7-3 16,-6 3-1,0 0-15,-1 0 16,7 0-16,0-3 16,-1 3-1,-5-3-15,6 3 16,-6 0 0,5 0-16,-5-3 15,0 0 1,0-3-16,-1 6 15,-5 0-15,0 0 16,0 0 0,0 0-16,0 0 15,-6 0 1,-1 0-16,1 0 16,0 0-1,-6 0-15</inkml:trace>
  <inkml:trace contextRef="#ctx0" brushRef="#br0" timeOffset="58965.674">4766 16050 0,'0'0'0,"0"0"0,0 0 0,0 0 0,0 0 0,0 0 0,0 0 0,0 0 0,0 0 0,0 0 0,0 0 0,0-29 0,6 26 0,6 0 0,6-6 0,17 3 0,7 0 15,5 3 1,18-3-16,18-3 15,0-5 1,-6 8-16,0-3 16,0 3-1,12 0-15,17-6 16,-5 0 0,-18 0-16,-12-2 15,6 8-15,17-6 16,1 3-1,-12-3-15,0 6 16,-6 0 0,18 0-16,5 3 15,-11 0 1,-12 3-16,-6 3 16,0 0-16,18 0 15,6-3 1,-12 0-16,-6 0 15,-6 3 1,6-3-16,17 6 16,7 6-1,-6-3-15,-12 0 16,-1 0-16,13 3 16,6-10-1,-6 1-15,-13 0 16,-5 0-1,12 3-15,12-3 16,-12-6 0,-18 0-16,-12 0 15,-6-3 1,-11 6-16,5 6 16</inkml:trace>
  <inkml:trace contextRef="#ctx0" brushRef="#br0" timeOffset="60532.269">16717 16385 0,'0'0'0,"0"0"15,0 0-15,0 0 16,0 0-16,0 0 16,-6-30-1,12 21-15,3 0 16,3-2 0,2 5-16,4 6 15,6-6-15,2 6 16,7 0-1,0 6-15,2-6 16,10 6 0,11 5-16,6-2 15,-6 0 1,0 0-16,-8-3 16,-7-6-16,-2 6 15,-4-3 1,-2 0-16,-1 0 15,1 0 1,5 0-16,4-3 16,-1 0-1,1 0-15,-1 0 16,-2 0-16,-1 0 16,1 0-1,2-3-15,4 0 16,8 0-1,18-3-15,3 0 16,-3 12-16</inkml:trace>
  <inkml:trace contextRef="#ctx0" brushRef="#br0" timeOffset="73388.497">12771 11969 0,'0'0'0,"0"0"0,0 0 0,0 0 0,0 0 0,0 0 16,0 0-16,0 0 0,29 33 0,1-7 0,3 4 0,2 3 0,4-4 0,-4-8 0,4 0 15,-1-10-15,-2-5 16,5-6-1,30-11-15,15-22 16,15-23 0,20-63-16,18-26 15,24-14-15,-15-34 16,-33 27 0,19 19-16,-7 2 15,-24 8 1,-17 22-16,-9 14 15,9-14-15,0-3 16,-15 14 0,-24 27-1,-11 21-15,-12 17 16,-7 13-16,-5 8 16,-3 3-1,0 6-15,-3 3 16,0 6-1,0 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57:24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12700 10723 0,'0'0'0,"0"0"0,0 0 0,0 0 0,0 0 0,0 0 0,0 0 0,12 39 0,-12 11 0,-3 27 0,-3 6 0,3 18 0,-3 14 0,0-11 0,3-16 15,3-23 1,3-14-16,0-7 16,3-11-1,0-4-15,0-8 16,2-6 0,1-3-16,0-6 15,0 0 1,-9-6-16,50-21 15,-2-15-15,-1-8 16,-5-15 0,-7-6-16,-8 8 15,-9 7 1,-4 6-16,-2-7 16,0-2-16,3-3 15,3-3 1,-1-9-16,-2 2 15,0 16 1,-3 12-16,-3 11 16,-3 6-1,0 10-15,-1 5 16,1 6-16,3 6 16,6 8-1,9 37-15,8 26 16,10 20-1,-4 4-15,4 2 16,2-8 0,-2-21-16,-7-21 15,-2-8 1,-4-19-16,-5-8 16,-3-3-16,-4-9 15,1-3 1,0-6-16,12-18 15,8-23 1,9-33-16,4-12 16,-16 0-1,-14 24-15,-12 3 16,-6 12-16,-3 2 16,0 16-1,0-1-15,6-8 16,11-7-1,10 4-15,6 9 16</inkml:trace>
  <inkml:trace contextRef="#ctx0" brushRef="#br0" timeOffset="829.794">14272 11357 0,'0'0'0,"0"0"0,0 0 15,0 0-15,0 0 16,0 0 0,0 0-16,0 0 15,0 0 1,0 0-16,0 0 16,0 0-16,0 0 15,0 0 1,-18 44-16,15-26 15,-3 8 1,0 7-16,3 0 16,0-4-1,0-2-15,3-1 16,0-8 0,0 6-16,0-3 15,0-1 1,0-2-16,0 6 15,0-4-15,-3 4 16,0-3 0,3 0-16,0-4 15,0 7 1,0-3-16,3-1 16,0 1-16</inkml:trace>
  <inkml:trace contextRef="#ctx0" brushRef="#br0" timeOffset="2029.23">15041 10928 0,'0'0'0,"0"0"16,0 0-16,-32 0 16,23 5-1,0-5-15,0 6 16,3-6-16,3 0 15,3 0 1,0 0-16,0 0 16,0 0-1,107-17-15,-21 17 16,8 6 0,-5-1-16,-6 1 15,-3 0-15,-3 0 16,-9 0-1,-15-3-15,-20 9 16,-9 0 0,-7 6-16</inkml:trace>
  <inkml:trace contextRef="#ctx0" brushRef="#br0" timeOffset="2313.363">15044 11330 0,'0'0'0,"0"0"0,0 0 16,36-18-1,23 12-15,27-8 16,12 8-1,-10 0-15,1 3 16,9-3 0,0-6-16,-13 12 15,-8 6-15,-6 3 16</inkml:trace>
  <inkml:trace contextRef="#ctx0" brushRef="#br0" timeOffset="2633.754">17054 10365 0,'0'0'0,"0"0"0,0 0 16,6 54-16,6 34 16,0 72-1,-12 18-15,0-24 16,-3-21-16,-6-6 16,-6-26-1,-2-16-15,-4-2 16,9-32-1,3-13-15</inkml:trace>
  <inkml:trace contextRef="#ctx0" brushRef="#br0" timeOffset="3035.287">17075 10315 0,'0'0'0,"0"0"0,0 0 15,6-39 1,6 31-16,9-10 16,14 3-1,9-9-15,4 13 16,-4-1-1,-2 9-15,-7 9 16,-2 8 0,-1 19-16,-8 26 15,-15 0 1,-9 1-16,-12 2 16,-9 0-16,-8-9 15,-4-5 1,-5-4-16,-7-12 15,1-8-15,5-9 16,13-9 0,14-6-16,6 0 15</inkml:trace>
  <inkml:trace contextRef="#ctx0" brushRef="#br0" timeOffset="3521.578">17617 10673 0,'0'0'0,"0"0"0,0 0 16,0 0-16,23 71 16,-8-3-1,-3 0 1,-6-3-16,-6-11 15,0-10-15,-6-6 16,0-2 0,-3-3-16,-3-7 15,4-5 1,-1-9-16,3 0 16,0-12-16,6 0 15,0 0 1,0 0-16,12-83 15,23 18 1,7-9-16,8-3 16,0 12-16,-5 20 15,-7 13 1,1 11-16,-4 9 16,-2 6-1,-7 0-15,-5 6 16,-3 6-1,-3 0-15,0 3 16,-1-3-16,1-6 16</inkml:trace>
  <inkml:trace contextRef="#ctx0" brushRef="#br0" timeOffset="4078.747">18419 10774 0,'0'0'0,"0"0"0,0 0 16,0 0-16,0 0 15,-56 23 1,3 25-16,-16 26 16,1 12-1,27-15-15,26-21 16,15-6-16,12-11 15,6-7 1,11-8-16,4-6 16,-1-3-1,1-18-15,0-3 16,2-20 0,4-13-16,-4-17 15,-5-3-15,-13 12 16,-5 11-1,-6 13-15,-3 5 16,-3 6 0,0 3-16,0 4 15,0-1 1,0 0-16,0-3 16,6-3-16,6-2 15,15 2 1,14-9-16,3 4 15,1 2 1,-4 12-16,-8 6 16,-4 3-16,-2 0 15,-3 0 1,-4 3-16,4 6 16,6 3-1</inkml:trace>
  <inkml:trace contextRef="#ctx0" brushRef="#br0" timeOffset="4473.205">18893 11126 0,'0'0'0,"0"0"16,0 0-16,0 0 15,0 0 1,14 38-16,-5 7 16,-3 29-1,0 3-15,-6 3 16,-6-1-1,-9 1-15,-11 15 16,-10 9-16,-8-16 16,-21-8-1,-9-18-15,9-20 16,8-21 0,4-15-16,-12-12 15,-21-48-15,-20-46 16</inkml:trace>
  <inkml:trace contextRef="#ctx0" brushRef="#br0" timeOffset="6265.029">20272 10300 0,'0'0'0,"0"0"0,0 0 16,0 0-16,0 0 16,0 0-1,0 0-15,0 0 16,21 27 0,-27 32-16,-15 36 15,-2 20 1,5 3-16,12-26 15,9-15 1,6-18-16,6-14 16,5-10-16,4-8 15,3-6 1,-4-10-16,10-11 16,11-5-1,12-16-15,1-18 16,5-35-16,-6-17 15,-11 8 1,-7 6-16,1 0 16,2-18-1,-3 12-15,-11 27 16,-9 21-16,-9 17 16,-6 6-1,-3 12-15,-3 0 16,0 0-1,3 0-15,0 0 16,-51 83 0,28-12-16,5 6 15,3 23 1,3 4-16,9-15 16,9 0-1,9-15-15,6-21 16,11 3-16,13-15 15,8-23 1,0-12-16,7-12 16</inkml:trace>
  <inkml:trace contextRef="#ctx0" brushRef="#br0" timeOffset="7278.361">19112 12052 0,'0'0'0,"0"0"15,32-47-15,-14 11 16,0 10 0,-3-1-16,-4 3 15,1 4 1,-3 2-16,-3 0 16,-3-3-16,-3 4 15,-3-4 1,-3 9-16,0 0 15,-3-3 1,-8 10-16,-7-1 16,0 6-1,-2 0-15,-4 11 16,-3 13 0,-2 23-16,2 22 15,13-4-15,14-9 16,9-12-1,3-8-15,3-4 16,5-8 0,4-3-16,0-9 15,0-12-15,-1-3 16,10-21 0,6-6-16,-1-23 15,1-3 1,-4 3-16,-5 11 15,-9 16-15,-6 5 16,-3 9 0,-3 6-16,-1 0 15,-2 3 1,0 3-16,0 6 16,0 9-1,0 23-15,0 13 16,3 14-1,6-3-15,6-6 16,12-9-16,11-2 16,10-1-1</inkml:trace>
  <inkml:trace contextRef="#ctx0" brushRef="#br0" timeOffset="8100.863">20006 10155 0,'0'0'0,"-36"-26"0,16 11 15,2 0-15,3 0 16,6 9 0,6 0-16,3 3 15,6 0 1,21-6-16,29-2 15,24 5-15,6 0 16,3 6 0,17 0-16,-11 0 15,-18 0 1,-12-3-16,-18 0 16,-14-3-1,-12 0-15,-10-3 16,-8-3-16,-3 6 15,-6-8 1,-11-7-16,-13-3 16,-8 1-1,-7 2-15,7 3 16,8 6-16,6 9 16,10-3-1,5 12-15,3-3 16,6 3-1,0-6-15,53 39 16,9-10 0,9-5-16,-6 0 15,-8-7 1,-19 7-16,-14-9 16,-21 8-16,-21 10 15,-59 71 1,-65 67-1</inkml:trace>
  <inkml:trace contextRef="#ctx0" brushRef="#br0" timeOffset="9062.195">13040 10205 0,'0'0'0,"0"0"16,0 0-16,33-5 16,47-1-16,50 3 15,3 0 1,-6 9-16,-5 0 15,-22-6 1,-23 5-16,-23-10 16,-22 5-16,-11-6 15,-12 0 1,-6 0-16,-3 6 16,0 0-1,-74-39-15,21 13 16,-1 5-1,10 0-15,8 3 16,7 7-16,8 5 16,9 0-1,6 6-15,3 0 16,3 6 0,0-6-16,0 0 15,0 0 1,92 50-16,-27-23 15,-6-7-15,-11-2 16,-16 0 0,-11 3-16,-12 2 15,-12 19 1,-47 49-16,-66 57 16</inkml:trace>
  <inkml:trace contextRef="#ctx0" brushRef="#br0" timeOffset="13915.271">13019 13834 0,'0'0'0,"0"0"0,0 0 0,0 0 0,0 0 0,0 0 0,0 0 0,0 0 0,-3 59 0,-2 21 0,5-80 0,-9 103 0,-3 25 16,6 5-16,6-15 0,0-118 0,6 95 0,3-21 16,3-21-16,2-8 15,4-13 1,0-8-16,0-9 15,-4-4 1,1-8-16,-3-11 16,6-10-1,11-41-15,7-30 16,-12-9-16,-7 3 16,1 18-1,-3 12-15,-3 9 16,-3 12-1,0 11-15,-1 4 16,4 2-16,6 0 16,6 4-1,-4 8-15,-5 15 16,6 15 0,3 41-16,5 44 15,-2 57-15,3-23 16,-4-40-1,-2-23-15,-3-26 16,-4-16 0,1-14-16,0-3 15,0-12 1,5-12-16,10-15 16,5-35-16,10-32 15,-1-25 1,-8 4-16,-13 2 15,-2 16 1,-3 17-16,-1 35 16,-2 19-1,-3 17-15</inkml:trace>
  <inkml:trace contextRef="#ctx0" brushRef="#br0" timeOffset="14243.843">14298 14526 0,'0'0'0,"0"0"16,0 0-16,0 0 15,0 0 1,-17 62-16,8-5 16,-3 8-1,-3 12-15,3 6 16,9-9-16,6 2 15</inkml:trace>
  <inkml:trace contextRef="#ctx0" brushRef="#br0" timeOffset="14830.037">13138 13482 0,'0'0'0,"0"0"15,0 0-15,-33 3 16,21-6 0,1 0-16,5 0 15,3-3 1,3 6-16,0 0 15,0 0 1,124-6-16,-8-3 16,5 3-16,3-3 15,9 0 1,-23-6-16,-21 12 16,-15 3-1,-6 3-15</inkml:trace>
  <inkml:trace contextRef="#ctx0" brushRef="#br0" timeOffset="15728.296">15163 13928 0,'0'0'0,"-30"-29"0,6 14 15,1-3-15,-1 3 16,3-2 0,7 5-16,5 6 15,6-6 1,3 3-16,6-8 15,8-1-15,7-6 16,18-6 0,8 10-16,9 2 15,-5 6 1,-4 6-16,-6 6 16,1 3-1,-1 0-15,-2 9 16,-7 0-16,-5 3 15,-3 2 1,-7 4-16,-5 3 16,-6-3-1,0 11-15,-3-2 16,-3-4 0,-3 7-16,-3 5 15,-6 1 1,-5 2-16,-4 1 15,-3-1-15,3-2 16,4-4 0,2-2-16,6-4 15,3-2-15,6-3 16,0-4 0,3 13-16,3-1 15,9 19 1,8 23-16</inkml:trace>
  <inkml:trace contextRef="#ctx0" brushRef="#br0" timeOffset="15993.941">15429 15094 0,'0'0'0,"0"0"0,0 0 15,0 0 1,0 0-16,0 0 15,12 30 1</inkml:trace>
  <inkml:trace contextRef="#ctx0" brushRef="#br0" timeOffset="19559.338">19121 14103 0,'0'0'0,"0"0"0,0 0 0,0 0 0,0 0 0,11-33 0,-11 22 0,0 5 0,0-9 0,0 9 0,0-6 0,0-3 0,3-2 0,-3-1 15,0-3-15,0 6 16,0-2-16,0 5 15,0 6 1,0-3 0,0 0-16,0 0 15,0 3-15,0 0 16,0 6 0,0-3-16,0 0 15,0 0 1,0 1-16,0-1 15,0 0-15,0 0 16,0-3 0,0 6-16,0-6 15,0 6 1,0-6-16,0 6 16,0 0-16,0 0 15,3 0 1,0 0-16,-3 0 15,0 0 1,0 0-16,0 0 16,0-3-1,0 3-15,-3-3 16,-3 0-16,-5 0 16,-7-3-1,-3 3-15,-5-3 16,-7 6-1,-8 9-15,-10 6 16,-8 17 0,-6 22-16,-3 17 15,3 9-15,20 0 16,22-12 0,20-3-16,11 3 15,13-3 1,12 0-16,2-9 15,1-14 1,-1-19-16,-2 1 16,-1-15-16,7-9 15,26-12 1,27-17-16</inkml:trace>
  <inkml:trace contextRef="#ctx0" brushRef="#br0" timeOffset="19936.575">19591 14251 0,'0'0'0,"0"0"0,0 0 16,0 0-16,0 0 16,0 0-1,0 0-15,-3 33 16,0-28-16</inkml:trace>
  <inkml:trace contextRef="#ctx0" brushRef="#br0" timeOffset="20613.195">20420 14325 0,'0'0'0,"0"0"0,-9-30 16,6 16-16,-3-4 16,-5-9-1,-4-2-15,-9-4 16,-5 1-1,-4 14-15,-3 9 16,-5 9-16,-27 27 16,-12 17-1,6 24-15,15 18 16,20 8 0,24-22-16,13-13 15,10-15 1,4-8-16,9-10 15,12-2-15,5-18 16,3-12 0,7-18-16,14-29 15,3-24-15,-9 3 16,-14 18 0,-16 17-16,-11 13 15,-9 17 1,-3 0-16,0 6 15,-3 3 1,0 0-16,0 3 16,0 3-16,0 3 15,0 14 1,0 16-16,0 8 16,3-2-1,6-4-15,6-8 16,17-10-1,13-5-15</inkml:trace>
  <inkml:trace contextRef="#ctx0" brushRef="#br0" timeOffset="21408.894">19941 13502 0,'0'0'0,"0"0"0,-33-9 15,27 6-15,3 3 16,3 0 0,0 0-16,0 0 15,86 12-15,-3 6 16,6-9-1,-6-6-15,0-3 16,-7-3 0,-10-3-16,-25-3 15,-14-3 1,-12 6-16,-10-3 16,-5 1-16,0 8 15,0 0 1,-44-39-16,17 24 15,-2 1 1,2 2-16,6 0 16,7 6-1,2 0-15,3 6 16,6-3-16,0 0 16,3 3-1,3 0-15,0 0 16,-3 0-1,29 12-15,7 0 16,14 8 0,7 4-16,-7-3 15,-6 6-15,-11-10 16,-9 4 0,-10-6-16,-5-6 15,-6 3 1,-6-1-16,-12 10 15,-32 18 1,-36 29-16,27 17 16,20 19-16</inkml:trace>
  <inkml:trace contextRef="#ctx0" brushRef="#br0" timeOffset="22941.976">19038 11514 0,'0'0'0,"0"0"16,0 0-16,0 0 15,0 0 1,0 0-16,0 0 16,35-24-1,1 18-15,8 6 16,9-6 0,-2 0-16,-10 0 15,-8-3 1,-10 9-16,-8 0 15,-9 0-15,-3 0 16,-3 0 0,0-6-16,0 6 15,0 0 1,-18-32-16,7 8 16,-1 3-16,3 4 15,0 2 1,3 3-16,3 3 15,0 3 1,0 3-16,3 0 16,0 0-1,3 0-15,0-3 16,6 6-16,-9 0 16,50 18-1,-5-3-15,2 0 16,-5 0-1,-13-6-15,-8 2 16,-9 1 0,-3-6-16,-9 0 15,0-6-15,-45 53 16,-20 36 0,-21 50-1</inkml:trace>
  <inkml:trace contextRef="#ctx0" brushRef="#br0" timeOffset="26125.082">18617 15284 0,'0'0'0,"0"0"0,0 0 0,0 0 0,0 0 0,0 0 0,-29-30 0,23 21 0,6 9 0,0 0 0,-6 0 0,6 0 0,-6-6 0,3 6 0,3 0 0,0-5 0,3 5 0,12-6 0,14 0 15,19-3 1,11-3-16,9 6 15,21-6 1,17-3-16,4-2 16,8-10-1,4-3-15,11-2 16,-12-7-16,-17 7 16,-18 17-1,-3 6-15,8-6 16,4 1-1,-15-4-15,-6 6 16,-3 3 0,3 0-16,-6 0 15,-6-2-15,-17 8 16,-13-3 0,-8 3-16,-9 0 15,-3 3 1,0 3-16,-1 3 15,1 0-15</inkml:trace>
  <inkml:trace contextRef="#ctx0" brushRef="#br0" timeOffset="30548.054">19192 14813 0,'0'0'0,"0"0"0,-36 36 0,21-15 0,4-1 0</inkml:trace>
  <inkml:trace contextRef="#ctx0" brushRef="#br0" timeOffset="30624.895">19023 14982 0,'0'0'0,"0"0"15,0 0 1,-36 15-16,31-15 15</inkml:trace>
  <inkml:trace contextRef="#ctx0" brushRef="#br0" timeOffset="31034.7">18816 15080 0,'0'0'0,"0"0"16,0 0-16,0 0 15,0 0 1,0 0-16,0 0 15,0 0 1,0 0-16,0 0 16,0 0-16,0 0 15,0 0 1,0 0-16,0 0 16,0 0-1,0 0-15,0 0 16,0 0-16,0 0 15,0 0 1,0 0-16,0 0 16,0 0-1</inkml:trace>
  <inkml:trace contextRef="#ctx0" brushRef="#br0" timeOffset="38745.639">12475 9910 0,'0'0'0,"0"0"0,0 0 0,-48-15 0,25 6 0,-7 9 0,-5 0 0,-7 9 0,-5 3 0,-1 5 0,-2 7 16,-3 3-16,2-1 0,4 7 0,9-1 15,14-2-15,3 3 16,6 5-1,7 6-15,5 10 16,3-7 0,5 0-16,7 13 15,9-1 1,6 0-16,-1-6 16,1-2-1,0 11-15,-4 3 16,1-6-16,-3-3 15,-4-6 1,-2 4-16,-3-7 16,0-5-1,-3-1-15,-3 0 16,-3 10 0,-3 11-16,-3 3 15,-6 0-15,-6-3 16,-3-6-1,-5-2-15,-13-4 16,-8 0 0,-1-5-16,1-10 15,8-11 1,7-6-16,8-9 16,6-4-16,6 1 15,3-6 1,3 0-16,3 0 15,3 0 1,3 0-16,-6 0 16,30 0-16,-9 0 15,-1 0 1,7 12-16,0 3 16,-1 9-1,-2 2-15,0 13 16,-7-1-1,-2 1-15,-3-1 16,-3 4-16,0-1 16,-3 3-1,0 16-15,0 8 16,3 3 0,-1-3-16,-2-15 15,0-3 1,-3-5-16,0-1 15,0-5 1,0 5-16,-3 6 16,0 4-16,0 14 15,-3-9 1,-3 0-16,0-9 16,0 7-16,0-7 15,-2 0 1,-1 4-16,0 11 15,0-3 1,3 3-16,0-9 16,0-9-1,0-2-15,0-4 16,0 1-16,0 2 16,-2 6-1,-4 13-15,3 2 16,3-3-1,0-3-15,0 0 16,0-3 0,-3 7-16,0 2 15,1 12-15,5 5 16,3 10 0,3 9-16,-1-1 15,4 16 1,6 20-16,15-12 15,11-8 1</inkml:trace>
  <inkml:trace contextRef="#ctx0" brushRef="#br0" timeOffset="49555.249">15926 8095 0,'0'0'0,"0"0"0,0 0 0,0 0 0,0 0 0,0 0 0,0 0 0,0 0 0,0 0 0,-5 45 0,19-13 0,7 4 0,0 2 0,-21-38 0,21 36 15,2 2 1,4-5-16,5-1 16,16 7-1,-1-4-15,0-8 16,-8-6-16,-3 2 16,-1-8-1,1 9-15,2-9 16,1 11-16,-1-2 15,6 0 1,1-4-16,5 1 16,6-3-1,-8 3-15,2-4 16,-3-2 0,-2 0-16,-1 0 15,4-3 1,8-4-16,3-2 15,6 6 1,-3 3-16,-8-3 16,-7-6-16,0 0 15,-5 0 1,2-6-16,7 0 16,5 0-16,3 0 15,-6 0 1,-5 0-16,-1-6 15,-3 6 1,1-6-16,2-3 16,9-3-1,1 0-15,8-3 16,0-2 0,-6-4-16,-3-3 15,-5 1-15,-13 2 16,-5 6-1,-1 0-15,1 0 16,2 7 0,4-4-16,2-6 15,4 6-15,-4-3 16,1-2 0,-7 5-16,1-9 15,-1 6 1,-5-2-16,-1-1 15,-2 6 1,3-3-16,2-3 16,7 4-16,5-4 15,6 0 1,1-3-16,-7 9 16,-2-2-1,-1-4-15,-5 9 16,-1-3-1,1 0-15,-4 1 16,4-1-16,2 3 16,4-3-1,8 3-15,-3-3 16,1 0 0,-4 7-16,-2-1 15,-1 6-15,0 0 16,4 0-1,2 0-15,6 6 16,7 5 0,2 7-16,-3 6 15,-6-1 1,-2 10-16,-7-3 16,3-4-1,4 1-15,5 2 16,-3-2-16,-5-3 15,-10-3 1,-8-7-16,-7-2 16,-2 3-1,-6-3-15,-3-6 16,-3 0-16,0 0 16,-4-1-1,1-5-15,-3 0 16,0 0-1,3 0-15,3-5 16,6-7 0,6-9-16,2-3 15,4-8 1,8-7-16,4-5 16,2 5-16,1 7 15,8-7 1,3 1-16,-5 5 15,-7 7 1,-5 2-16,-7 12 16,1 3-1,6 3-15,5 1 16,6-1-16,10 0 16,-1 0-1,-3 3-15,-3 3 16,1 3-1,5 3-15,9 0 16,3 8-16,0-5 16,-3 0-1,-2-3-15,-7 12 16,-6-3 0,3-4-16,4 1 15,-1 0-15,0 3 16,3 3-1,1-4-15,-7 7 16,-6-6 0,-2 0-16,-4 0 15,4-4 1,8 1-16,12 6 16,0-9-1,-6 3-15,-5 3 16,-4-7-16,-3-5 15,-2 3 1,8 0-16,6 0 16,9 3-1,-3-3-15,-8 0 16,-7 0 0,-3 0-16,-2 0 15,8 0-15,18-1 16,9-2-1,-3 0-15,-9-3 16,-6 0 0,-6-3-16,13-3 15,10-2 1,13-7-16,-18 3 16,-6 0-16,-6 0 15,-5 6 1,8-8-16,21-4 15,5-3 1,-2-6-16,3-23 16,9-24-16,14-12 15,4-8 1</inkml:trace>
  <inkml:trace contextRef="#ctx0" brushRef="#br0" timeOffset="51853.517">20497 6595 0,'0'0'0,"-9"-33"0,6 10 15,-3-1 1,-2-6-16,-7-5 16,-6-4-16,-9 1 15,-5 5 1,-10 4-16,-5 5 16,-6 9-1,-6 12-15,3 3 16,-1 6-1,1 3-15,-6 3 16,3 6-16,-3 3 16,-9 17-1,9-2-15,14 2 16,13 9 0,5 13-16,1 8 15,11 0 1,3-9-16,3 0 15,6-9-15,7-5 16,2 5 0,2 15-16,1 3 15,6-3 1,0 0-16,3-8 16,12-1-1,11-3-15,4-3 16,5-5-16,1-7 15,-1-5 1,6 5-16,4-5 16,5-6-1,6-10-15,6 1 16,-3-9 0,0-15-16,-3-9 15,-6 0-15,4-8 16,8-10-1,3-11-15,-9-1 16,-9-8 0,-12 6-16,-8-4 15,-9-8-15,-7 3 16,-5-3 0,-9 9-16,0 5 15,-3 1 1,-3-1-16,-3 1 15,-3-3 1,-6-13-16,-6 4 16,-11-6-16,-10 9 15,-11-3 1,6 5-16,5 7 16,1 5-1,-7 1-15,-14 17 16,-15 3-1</inkml:trace>
  <inkml:trace contextRef="#ctx0" brushRef="#br0" timeOffset="54358.465">18537 6530 0,'0'0'0,"0"0"15,0 0-15,0 0 16,0 0-16,0 0 15,0 0 1,0 0-16,0 0 16,0 0-1,0 0-15,0 0 16,0 0 0,0 0-16,33-3 15,-18 9-15,0 0 16,2 6-1,4 2-15,0-2 16,3 0 0,2 6-16,4-3 15,2 8 1,-2-8-16,0 3 16,-4-3-16,-2-4 15,2 10 1,4-9-16,3 0 15,5 6 1,1-4-16,-4-2 16,-5-3-16,-7 0 15,-5-6 1,-3 3-16,-3-6 16,-3 6-1,0-6-15,-3 6 16,-1-3-1,1 0-15,-3-3 16,0 0 0,0 0-16,-3 0 15,0 3-15,0 0 16,-3 0 0,-3-1-16,-8 1 15,-16 9 1,-6 6-16,4-3 15,-1-3 1,1 2-16,-1-2 16,-2 0-16,-1 6 15,1-3 1,-1-3-16,4 5 16,5-2-1,6-3-15,6 6 16,4 5-1</inkml:trace>
  <inkml:trace contextRef="#ctx0" brushRef="#br0" timeOffset="56175.766">22934 7580 0,'0'0'0,"0"0"0</inkml:trace>
  <inkml:trace contextRef="#ctx0" brushRef="#br0" timeOffset="56601.117">23173 7486 0,'0'0'0,"0"0"16,54-15-16,-4 9 16,6-6-1,6-3-15,-2-2 16,-13 2 0,-9 3-16,-8 6 15,-3 0-15,-4 0 16,-2 0-1,-3 0-15,3 0 16,-1-2 0,1-4-16,-3 9 15,2-6-15,-2 3 16,-3-3 0,0 9-16,-3-6 15,-1 6 1,1-6-16,3 6 15,3-3 1,3 0-16,-1 0 16,-2 0-1,0 1-15,-6 2 16,-3 0-16,-3 0 16,-4 0-1,-2 2-15,0-2 16,0 0-16</inkml:trace>
  <inkml:trace contextRef="#ctx0" brushRef="#br0" timeOffset="57468.455">21995 7586 0,'0'0'0,"0"0"0,36-32 15,-10 20 1,10 3-16,8-9 16,7 7-16,20-10 15,20 3 1,-2 0-16,-3 3 16,-12 4-1,0 5-15,21 0 16,-6 6-1,-4-3-15,1 0 16,3 0 0,32-9-16,-2 6 15,-19 0-15,-17 3 16,-12 0 0,3-3-16,-3 3 15,-2 3 1,-13 0-16,-12 0 15,-11 0-15,-7 0 16,-5 0 0,-3 0-16,-6 0 15,-3 0 1,-3 0-16,-1 0 16,-2 3-1,-3 6-15,0-9 16</inkml:trace>
  <inkml:trace contextRef="#ctx0" brushRef="#br0" timeOffset="61413.959">20879 14020 0,'0'0'0,"0"0"0,0 0 0,59 45 0,-11-10 0,-1 4 0,-3-4 0,4-5 0,-4-10 0</inkml:trace>
  <inkml:trace contextRef="#ctx0" brushRef="#br0" timeOffset="62668.308">21240 14452 0,'0'0'0,"0"0"0,-12 36 15,-2-1-15,-19 22 16,-32 22 0,-21 7-1,3 6-15,-6 17 16,3-8-16,-17-12 16,2-12-1,9-12-15,7-3 16,-34 12-16,-23 6 15,3 3 1,15-24-16,-27 0 16,20-17-1,22-10-15,-7-11 16,-20-3-16,24-18 16,11 0-1,0-12-15,-11-3 16,5-9-1,13-8-15,2-24 16,3-21 0,-3-6-16,12 6 15,15 15 1,21 8-16,11 10 16,7-9-16,-1-18 15,3-9 1,4 9-1,8 15-15,6 2 16,6 10-16,6-12 16,14-27-1,10-9-15,12-9 16,14 7-16,0 8 16,-6 6-1,7-9-15,2-20 16,-3 5-1,30-11-15,9 2 16,-10 4-16,-11 11 16,-11 21-1,-7 15-15,21-9 16,15 6 0,-9 9-16,-12 2 15,-9 7 1,3 6-16,9-1 15,27-5 1,8-9-16,-5 2 16,-7 7-16,25 0 15,-10 8 1,-20 13-16,-18 8 16,3 6-1,30 0-15,-1 6 16,-8 6-1,-3 3-15,32 6 16,3 3-16,-14 14 16,-22-2-1,13 15-15,2 17 16,-17-9 0,-24 9-16,-17-2 15,-16-13 1,-11-2-16,-6-7 15,-7 1 1,-2-1-16,-3 1 16,-6-1-16,-6 10 15,-3 8 1,-5 12-16,-4 6 16,0-6-16,-9 4 15,-2-4 1,-7-3-16,1 6 15,5-3 1,1-3-16,2 12 16,3-8-1,3-10-15,1 3 16,-4-6-16,-3 10 16,-2-4-1,-4 21-15,-2 11 16,2-5-1,-5 6-15,-16 0 16,1 0-16,-3 14 16,-15 13-1,-6 5-15</inkml:trace>
  <inkml:trace contextRef="#ctx0" brushRef="#br0" timeOffset="67435.787">9988 7045 0,'0'0'0,"0"0"0,0 0 0,30-27 0,-18 27 0,-1-3 0,-5 3 0,6 3 0,6-3 0,-6 6 0,5 6 0,-5 0 0,6 8 0,0 7 15,0 0-15,-1-4 16,1 4 0,0-9-16,0-6 15,-6-6 1,5-3-16,7-3 16,11-3-1,7-9-15,11-6 16,0 0-16,1-3 15,-13 7 1,-5-4-16,5 3 16,-5-3-1,-1 1-15,1 5 16,5 3 0,-5-3-16,-1 12 15,-5 0-15,-1 0 16,-5 0-1,0 12-15,0 0 16,-1 3 0,1-1-16,0 1 15,5-6 1,1 3-16,-7-6 16,13-6-16,-1-6 15,13 0 1,14-6-16,3 0 15,-12 3 1,-5 3-16,-10 1 16,-2-1-1,-7 6-15,1 6 16,6-1-16,-1 7 16,1-3-1,-1-3-15,-2-6 16,-4 0-16,1 0 15,2 6 1,7 0-16,5 0 16,10 6-1,11-9-15,18-18 16,17-18 0</inkml:trace>
  <inkml:trace contextRef="#ctx0" brushRef="#br0" timeOffset="69468.094">2718 9164 0,'0'0'0,"0"0"16,0 0-16,0 0 16,0 0-1,0 0-15,-36 71 16,24 6-1,0 17-15,1-5 16,-1 33 0,6-7-16,0-29 15,6-30-15,0-18 16,0-11 0,6-9-16,-6-6 15,6-6 1,0-6-16,-6 0 15,53-51 1,-6-11-16,12-24 16,1-8-1,-13 5-15,0 3 16,-11-6-16,-12 18 16,-7 27-1,-5 20-15,-6 7 16,0 8-1,0 6-15,-6 6 16,6 6-16,6 17 16,0 22-1,5 29-15,1 12 16,12 5 0,-1-2-16,1-12 15,-1-24 1,1-8-16,-6-16 15,5-5 1,-5-15-16,-6-3 16,11-21-16,7-29 15,-1-24 1,1-3-16,-6 8 16,-13 10-16,-5 9 15,6 5 1</inkml:trace>
  <inkml:trace contextRef="#ctx0" brushRef="#br0" timeOffset="69700.892">3967 9510 0,'0'0'0,"0"0"15,-18 65-15,6 36 16,-6 26 0,-5-12-16,-7-20 15,1-24-15,17-21 16,0-29 0,12-15-16,0-6 15</inkml:trace>
  <inkml:trace contextRef="#ctx0" brushRef="#br0" timeOffset="70158.672">2729 8667 0,'0'0'0,"0"0"0,-6-27 15,36 15-15,23 6 16,30-3 0,24 12-16,35 0 15,-18 0 1,-17 0-16,-12 0 16,-7-3-16,-5-6 15,-12 0 1,-29 3-16,-24 3 15,-13 3 1,-5 0-16,0 0 16,0-3-16,0 0 15</inkml:trace>
  <inkml:trace contextRef="#ctx0" brushRef="#br0" timeOffset="70758.149">3641 8314 0,'0'0'0,"0"0"16,0 0-16,0 0 15,0 0-15,0 0 16,0 0-1,6 33-15,12-12 16,6 8 0,-1 10-16,1-1 15,-6 1 1,-12-7-16,-6 7 16,-12 11-1,-18 21-15,-17 9 16,-1-3-16,7-9 15,5 6 1,1 3-16</inkml:trace>
  <inkml:trace contextRef="#ctx0" brushRef="#br0" timeOffset="71350.005">4660 9261 0,'0'0'0,"0"0"0,0 0 16,23-32-1,7 20-15,17-3 16,6 0 0,7 4-16,-1-1 15,6 6 1,6 0-16,-12 6 16,-11-3-16,-13 3 15,-11 9 1,0 3-1</inkml:trace>
  <inkml:trace contextRef="#ctx0" brushRef="#br0" timeOffset="71666.732">4642 9637 0,'0'0'0,"0"0"0,0 0 16,0 0 0,0 0-16,29-9 15,7 3-15,17 1 16,18-7-1,-6 12-15,30-6 16,0 6 0,-6-6-16,-12 12 15,-6 0 1</inkml:trace>
  <inkml:trace contextRef="#ctx0" brushRef="#br0" timeOffset="72800.25">6305 7983 0,'0'0'0,"0"0"16,0 0-16,0 0 16,0 0-16,36 0 15,-30 6 1,-6 6-16,0 2 16,-6 37-1,-12 46-15,-11 22 16,-13 5-1,7-23-15,11-12 16,0-13-16,7-10 16,5-16-1,6-12-15,6-11 16,6-9 0,6 5-16,5-8 15,7-9-15,6-6 16,5-9-1,7-14-15,17-28 16,6-5 0,0-9-16,12-6 15,-6-3 1,-24 9-16,-11 6 16,-6-9-16,-7-6 15,-5 17 1,-6 7-16,-6 12 15,0-1 1,0 12-16,-6 10 16,0 5-1,0 6-15,-6 3 16,6 3-16,0 0 16,0 0-1,0 0-15,-42 121 16,24-8-1,-5 11-15,11 3 16,12-23-16,12-21 16,6-21-1,5-21-15,-5-11 16</inkml:trace>
  <inkml:trace contextRef="#ctx0" brushRef="#br0" timeOffset="72977.389">7271 8436 0,'0'0'0,"0"0"0,0 0 15,23 44 1,-17-11-16</inkml:trace>
  <inkml:trace contextRef="#ctx0" brushRef="#br0" timeOffset="73601.469">7934 8087 0,'0'0'0,"-71"56"0,5 33 16,-11 32-16,24-15 15,24-20 1,29-18-16,11-9 16,19 7-16,11-10 15,7 3 1</inkml:trace>
  <inkml:trace contextRef="#ctx0" brushRef="#br0" timeOffset="74267.715">8691 8294 0,'0'0'0,"0"0"0,0 0 16,-29-33-16,5 21 15,-5 0 1,-1 1-16,0 8 15,-5 6 1,-1 8-16,-5 22 16,-1 11-16,13 10 15,5 2 1,12-12-16,12-5 16,12-7-1,0 1-15,6-9 16,11-4-16,1-14 15,5-12 1,13-14-16,-1-19 16,-5-11-1,-7-6-15,-11 2 16,-6 10 0,-12 20-16,-1 3 15,-5 13-15,0-1 16,0 6-1,0 3-15,0 3 16,0 6 0,0 5-16,6 19 15,0 5 1,6 1-16,6 5 16,6-5-16,-1-1 15,7-2 1,-1-7-16,-11-11 15,0-6 1,-12-3-16,0-6 16</inkml:trace>
  <inkml:trace contextRef="#ctx0" brushRef="#br0" timeOffset="74719.007">8230 8291 0,'0'0'0,"0"0"0,0 0 16,0 0-16,0 0 16,0 0-1,-42-15-15,1 15 16,-1 0-16,-5 0 15,6 12 1,-1 0-16,7 8 16,5 7-1,6 8-15,12 4 16,12-4 0,6 1-16,6 2 15,18-2-15,5-6 16</inkml:trace>
  <inkml:trace contextRef="#ctx0" brushRef="#br0" timeOffset="75051.28">8958 8087 0,'0'0'0,"0"0"15,0 0-15,53 2 16,-11 19-1,11 41-15,-6 21 16,-11 21 0,-30 17-16,-30 66 15,-29 67-15</inkml:trace>
  <inkml:trace contextRef="#ctx0" brushRef="#br0" timeOffset="75567.467">6199 9682 0,'0'0'0,"0"0"0,71-45 16,36 7-16,94-7 15,36 1 1,59 17-16,12 21 15,-42 6 1,42 12-16,-71 3 16,11 3-1,-82-6-15,-47 2 16,-54 4-16,-18 6 16</inkml:trace>
  <inkml:trace contextRef="#ctx0" brushRef="#br0" timeOffset="76206.801">6530 10072 0,'0'0'0,"0"0"0,0 0 16,-29-12 0,17 9-16,6-2 15,-6 5-15,-6-6 16,7 0-1,-1 6-15,0-6 16,-6 6 0,6 0-16,-11 0 15,-1 6 1,-17 0-16,-7 11 16,1 4-1,5 18-15,7 11 16,5 21-16,12 0 15,7-3 1,17-15-16,11 4 16,19-4-1,17-18-15,6-8 16,18 6-16,-6-7 16,0-2-1</inkml:trace>
  <inkml:trace contextRef="#ctx0" brushRef="#br0" timeOffset="76600.516">7034 10525 0,'0'0'0,"6"-27"15,0 1-15,-1-10 16,-10 4 0,-7-7-16,-6 7 15,-6 5-15,-5 9 16,-1 6-1,0 18-15,1 21 16,-1 17 0,7 22-16,5 2 15,12-6 1,12-15-16,6-11 16,5-16-1,1-2-15,0-9 16,-6-9-16,6-6 15,-7-3 1,1 3-16,0 0 16,-6 0-1,0 12-15,6 3 16,5 6 0,13 9-16,12 5 15,11 1-15,6-15 16</inkml:trace>
  <inkml:trace contextRef="#ctx0" brushRef="#br0" timeOffset="77183.599">6661 9886 0,'0'0'0,"0"0"0,0 0 16,0 0-1,41 12-15,-11-6 16,17 2 0,18-2-16,12 0 15,6-6 1,-6-6-16,-12-2 16,-12-7-16,-23 0 15,-12 3 1,-12-3-16,-6 3 15,0 12-15,-18-26 16,0 8 0,-5 0-16,-1 4 15,6-1 1,6 6-16,6 3 16,6 3-1,6-3-15,6 6 16,12 6-1,11 6-15,13 9 16,-7 11-16,-11 7 16,-18-1-1,-12 12-15,-12 21 16,-12 12 0</inkml:trace>
  <inkml:trace contextRef="#ctx0" brushRef="#br0" timeOffset="77865.381">8159 7829 0,'0'0'0,"0"0"0,47 6 16,-11 0-16,29-3 15,18-3 1,11-3-16,1-9 15,-12-3-15,-12-14 16,-18 8 0,-23-3-16,-12 4 15,-13-1 1,-5 6-16,0 0 16,-11 0-1,-1 1-15,0-1 16,-6 9-16,0 0 15,7 3 1,5 3-16,6 0 16,0 3-1,0-3-15,0 0 16,47 44-16,-11-11 16,-1 8-1,-17 4-15,-12 8 16,-24 24-1,-29 38-15</inkml:trace>
  <inkml:trace contextRef="#ctx0" brushRef="#br0" timeOffset="78515.603">6039 7577 0,'0'0'0,"0"0"0,0 0 15,0 0-15,65-5 16,12 13-1,24 25-15,23-6 16,0-10 0,-23-17-16,-18 0 15,-24-6 1,-23 1-16,-13-1 16,-17-3-16,0 3 15,-6 6 1,0 0-16,-23-27 15,5 9 1,6 7-16,0-4 16,12 3-1,0 6-15,6 0 16,0 3 0,12 3-16,-18 0 15,35 12-15,-11 9 16,0 11-1,-18 25-15,-12 17 16,-24 26 0</inkml:trace>
  <inkml:trace contextRef="#ctx0" brushRef="#br0" timeOffset="79532.24">7679 10040 0,'0'0'0,"0"0"15,0 0-15,36 44 16,-25 33-1,-5 27-15,-12 26 16,-41 50 0,-42 39-16,-17 3 15</inkml:trace>
  <inkml:trace contextRef="#ctx0" brushRef="#br0" timeOffset="79914.998">5500 9658 0,'0'0'0,"0"0"16,0 0-16,-53 80 15,-6 56 1,-18 62-16,18 24 15,41-23 1,42-7-16,35 6 16,35-38-16,7-15 15</inkml:trace>
  <inkml:trace contextRef="#ctx0" brushRef="#br0" timeOffset="80332.269">8324 10028 0,'0'0'0,"0"0"0,-53 12 15,-6 26 1,-24 39-16,0 62 15,18 9 1,29-6-16,19 9 16,17-29-16,17-22 15,19-20 1,5-24-16,13-23 16,5-9-1</inkml:trace>
  <inkml:trace contextRef="#ctx0" brushRef="#br0" timeOffset="81210.69">7934 10475 0,'0'0'0,"0"0"0,0 0 16,0 0-16,0 0 16,0 0-1,0 0-15</inkml:trace>
  <inkml:trace contextRef="#ctx0" brushRef="#br0" timeOffset="81914.663">7904 10658 0,'0'0'0,"0"0"0,0 0 16,0 0-16,0 45 15,0-31 1,-6 4-16,12-9 16,0 0-1,6 0-15</inkml:trace>
  <inkml:trace contextRef="#ctx0" brushRef="#br0" timeOffset="82743.923">7940 10516 0,'0'0'0,"0"0"0,0 0 15,0 0 1,0 0-16,0 0 16,0 0-1,0 0-15,-30 3 16,24-3-16,0 0 15,0 0 1,0-3-16,0 0 16,6 0-1,-6 0-15,6 0 16,-5 0-16,5 3 16,-6 0-1,6 0-15,-6 3 16,6 0-1,0 3-15,0-3 16,0 0 0,0-3-16,0 6 15,0-6-15,0 0 16,0 0 0,0 0-16,0 0 15,0 0 1,0 0-16,0 0 15,47 50 1</inkml:trace>
  <inkml:trace contextRef="#ctx0" brushRef="#br0" timeOffset="83298.121">8839 10487 0,'0'0'0,"0"0"0,0 0 15,0 0-15,-41-9 16,11 18 0,-23 20-16,-6 24 15,0 30-15,11 24 16,31-21-1,28-12-15,31-15 16,11-9 0,12-14-16,0-19 15,12-5-15</inkml:trace>
  <inkml:trace contextRef="#ctx0" brushRef="#br0" timeOffset="83931.781">9615 10575 0,'0'0'0,"0"0"16,-30 6-16,-11 6 16,-6 3-16,-1 9 15,7 8 1,-7 33-16,19 12 15,11-9 1,18-20-16,0-16 16,6-14-1,6 0-15,0-15 16,-12-3-16,47-27 16,-5-17-1,-1-10-15,-5 13 16,-19 14-1,-5 15-15,-6 12 16,0 12 0,0 15-16,6 8 15,0-2-15,-1 0 16,7-10 0</inkml:trace>
  <inkml:trace contextRef="#ctx0" brushRef="#br0" timeOffset="84522.873">9207 10200 0,'0'0'15,"0"0"-15,0 0 0,0 0 16,0 0-1,29 5-15,13 1 16,23 3 0,12-6-16,-6-3 15,-12 0 1,-24 0-16,-17 0 16,-6-3-16,-12 0 15,0-3 1,0 6-16,0 0 15,0 0 1,-77-44-16,53 32 16,7 0-1,5 3-15,12 4 16,12 5 0,5 0-16,19 0 15,11 11-15,1 1 16,-7 3-1,-5 9-15,-19 8 16,-5 19 0,-12 17-16</inkml:trace>
  <inkml:trace contextRef="#ctx0" brushRef="#br0" timeOffset="85099.047">8970 9720 0,'0'0'0,"0"0"16,35-21-16,-5 10 16,5 5-1,7 0-15,11 6 16,18 0-16,36 17 16,11 4-1,12 0-15,1-3 16</inkml:trace>
  <inkml:trace contextRef="#ctx0" brushRef="#br0" timeOffset="85521.135">10000 10419 0,'0'0'0,"0"0"0,30 3 16,5 17-1,18 25-15,7 26 16,11 38 0,-12 18-16,-41-14 15,-18-15 1,-24-1-16,-29 25 15,-18-22-15,-30-11 16,18-30 0,18-17-16</inkml:trace>
  <inkml:trace contextRef="#ctx0" brushRef="#br0" timeOffset="86139.799">10722 9241 0,'0'0'0,"0"0"0,0 0 16,-6-27-16,-6 21 16,12 6-1,-88 39-15,-25 58 16,1 36 0,17 45-16,42-15 15,23-39-15,24-38 16,12-30-1,18-3-15,5-17 16,7-9 0</inkml:trace>
  <inkml:trace contextRef="#ctx0" brushRef="#br0" timeOffset="86563.583">11143 9338 0,'0'0'0,"0"0"15,0 0-15,0 0 16,0 0 0,-36-6-16,6 30 15,-17 41 1,-6 24-16,5 18 15,19 2-15,23-32 16,12-9 0,29-9-16,13-5 15,5-22 1,6-14-16,6-6 16</inkml:trace>
  <inkml:trace contextRef="#ctx0" brushRef="#br0" timeOffset="87176.908">11809 9753 0,'0'0'0,"0"0"0,32-42 16,-2 7-16,-4-4 15,-11 7 1,-9 5-16,-9 0 16,-9-2-16,-11 8 15,-10 9 1,4 12-16,-10 15 16,-2 21-1,-1 23-15,13 18 16,14-3-1,12-27-15,9-11 16,3-10-16,-1-11 16,1-9-1,-9-6-15,30-24 16,-6-11 0,2-10-16,1 4 15,-6 14-15,-4 12 16,-5 10-1,3 16-15,9 22 16,8 26 0,4-3-16,-4-8 15,1-13 1,-3-8-16</inkml:trace>
  <inkml:trace contextRef="#ctx0" brushRef="#br0" timeOffset="87830.713">11501 9069 0,'0'0'0,"0"0"0,38 12 15,-2-3 1,5 0-16,15-3 15,10-6 1,2-6-16,-12-3 16,-12-6-16,-14 6 15,-12-3 1,-9 0-16,-6 1 16,-3 11-1,-15-39-15,-6 7 16,-3 5-16,1 0 15,2 10 1,6 5-16,9 6 16,6 0-1,3 6-15,6 0 16,18 6 0,17 6-16,12 5 15,1-2 1,-10 6-16,-14-9 15,-16 0-15,-11 2 16,-9-2 0,-9 6-16,-8 9 15,-22 11 1,1 12-16,14-17 16,6-12-1</inkml:trace>
  <inkml:trace contextRef="#ctx0" brushRef="#br0" timeOffset="88098.852">12569 8974 0,'0'0'0,"0"0"16,0 0 0,0 0-16,33 45 15,-6 35-15,-10 50 16,-20 27 0,-41 100-16,-86 69 15,-45-13 1</inkml:trace>
  <inkml:trace contextRef="#ctx0" brushRef="#br0" timeOffset="89132.23">8011 8143 0,'0'0'0,"0"0"16,0 0-16,-18-39 15,12 30 1,0 1-16,0-1 15,0 3-15,6 0 16,-6 6 0,6-6-16,6 6 15,-6 0 1,0 0-16,59 32 16,-5 31-1,-1 46-15,-18 24 16,-11 71-1,0 7-15,11-13 16,13-6 0</inkml:trace>
  <inkml:trace contextRef="#ctx0" brushRef="#br0" timeOffset="89797.021">10835 9164 0,'0'0'0,"0"0"0,35 32 16,19 57-16,5 32 15,-6 48 1,0 9-16,1-36 16,-1-36-1,0-8-15,3-9 16</inkml:trace>
  <inkml:trace contextRef="#ctx0" brushRef="#br0" timeOffset="90481.942">6075 9824 0,'0'0'0,"0"0"15,29 32-15,30 36 16,18 42-16,24 56 16,0-7-1,5 1-15,1 0 16,-12 0-1</inkml:trace>
  <inkml:trace contextRef="#ctx0" brushRef="#br0" timeOffset="90946.494">8449 10268 0,'0'0'0,"0"0"0,0 0 0,23 35 16,37 72-1,11 91 1,12 62-16,35 36 16,12 6-1</inkml:trace>
  <inkml:trace contextRef="#ctx0" brushRef="#br0" timeOffset="95081.226">25174 9090 0,'0'0'0,"0"0"0,0 0 0,0 0 0,33 18 0,-27-13 0,-3-5 0</inkml:trace>
  <inkml:trace contextRef="#ctx0" brushRef="#br0" timeOffset="48102.938">17578 7273 0,'0'0'0,"0"0"0,0 0 0,0 0 0,0 0 0,0 0 0,0 0 0,-6 44 0,0-23 0,-2 14 0,-1 1 0,-3-1 0,0-2 0,-3 5 0,-5 7 16,-7 8-1,0-3-15,1-5 16,-7-7 0,-3-5-16,-8 2 15,-9-5 1,0-6-16,5-4 15,4-8 1,5-6-16,1 0 16,2 0-16,-2-12 15,-1 0 1,-5-3-16,-1-6 16,4-5-1,3 2-15,2-3 16,3-6-1,4 7-15,2-10 16,1-2-16,5-7 16,3 10-1,3-4-15,3 0 16,4 1 0,2-1-16,0 4 15,3 2-15,0-5 16,0-1-1,3-3-15,0-11 16,3-3 0,3 5-16,0 4 15,0 5 1,-1 10-16,1 5 16,0 3-1,0 1-15,3-1 16,0-3-16,0 6 15,6-8 1,2 5-16,7-3 16,0 0-1,-3 4-15,-1 8 16,1-3-16,3 0 16,-1 6-1,1-6-15,0 7 16,-1-1-1,1 0-15,-3-3 16,0 9 0,-4-6-16,1 6 15,0 0-15,0 0 16,2 0 0,7 0-16,3 0 15,2 0 1,7 6-16,-4 6 15,1-1 1,-7-2-16,1 9 16,-4-6-16,-2-3 15,-3 3 1,0 2-16,-1-2 16,-2 0-1,0 3-15,0-3 16,-4 6-16,1-4 15,0 4 1,3 9-16,-3 2 16,2 4-1,1-1-15,0 13 16,-3 11 0,-6 9-16,-12 30 15,-9 29-15</inkml:trace>
  <inkml:trace contextRef="#ctx0" brushRef="#br0" timeOffset="74613.466">18543 5633 0,'0'0'0,"0"0"0,0 0 0,0 0 0,0 0 0,0 0 0,0 0 0,0 0 0,-26-29 0,23 23 0,0 6 0,3 0 0,0 0 0,0 0 0,0 0 16,0 0-16,-3 82 15,3-34 1,0-10-16,6 19 16,3-4-16,5-6 15,1-5 1,3-7-16,0-5 16,0-13-1,-4-5-15,-2-6 16,-3-6-1,3-6-15,0-6 16,0-14-16,-1-1 16,-2-8-1,-3-1-15,-3 1 16,-3 8 0,0 6-16,0 4 15,0 5 1,0 0-16,0-3 15,0 3 1,0 6-16,0 6 16,3 0-16,0 6 15,6 15 1,9 20-16,8 1 16,4 5-1,0-11-15,-4-7 16,-2-8-16,-6-15 15,-4 0 1,-2-12-16,0 0 16,0-15-1,0-14-15,-3-19 16,-6-11 0,-3-3-16,0 24 15,0 8-15,0 7 16</inkml:trace>
  <inkml:trace contextRef="#ctx0" brushRef="#br0" timeOffset="75026.502">18256 5710 0,'0'0'0,"0"0"0,0 0 15,0 0 1,0 0-16,-38 18 16,17 20-1,0 30-15,4 9 16,5 6 0,3-18-16,0-11 15,3-25 1,6-5-16,0-15 15,3-3-15,-3-6 16,0 0 0</inkml:trace>
  <inkml:trace contextRef="#ctx0" brushRef="#br0" timeOffset="75330.539">18310 5645 0,'0'0'0,"0"0"15,8-33-15,1 25 16,-3-4 0,-3 0-16,-3 12 15,0 0-15,0 0 16,0 0-1,-24 100-15,10-17 16,2 3 0,3 9-16,6-18 15,9-18 1,9-12-16,5-20 16,4-12-16</inkml:trace>
  <inkml:trace contextRef="#ctx0" brushRef="#br0" timeOffset="75794.723">19209 5746 0,'0'0'0,"0"0"0,0 0 15,0 0 1,0 0-16,0 0 16,-5 59-1,2-18-15,0 12 16,0-8-16,3-1 15,0-11 1,3-7-16,3-8 16,-1-12-1,1-6-15</inkml:trace>
  <inkml:trace contextRef="#ctx0" brushRef="#br0" timeOffset="76029.607">19417 5607 0,'0'0'0,"0"0"15,0 0-15,0 0 16,0 0 0,0 56-16,-9 21 15,0 17 1,3 4-16,6-27 15,3-21 1,6-14-16,6-21 16</inkml:trace>
  <inkml:trace contextRef="#ctx0" brushRef="#br0" timeOffset="77146.244">18976 6130 0,'0'0'0,"0"0"0,0 0 16,0 0-1,0 0-15,0 0 16,35-14-1,-17 14-15,0 2 16,-4 1 0,-2 0-16,-3 3 15,-6 0 1,0 0-16,-3-6 16,-9 27-1,-3-4-15,-5-2 16,-1 0-16,0-3 15,0-6 1,4 2-16,2-5 16,3 0-1,6-3-15,3 0 16,3 0-16,3 3 16,11 3-1,19 5-15,8-2 16,4-3-1,-7-6-15,1-6 16,-4 0 0</inkml:trace>
  <inkml:trace contextRef="#ctx0" brushRef="#br0" timeOffset="77719.199">19577 5473 0,'0'0'0,"0"0"0,0 0 15,0 0-15,20-35 16,4 23 0,6 0-16,-1 0 15,-5 6 1,-9 6-16,-9 6 16,-3-6-1,-3 6-15,0-6 16,0 0-16,-39 59 15,18-29 1,6-3-16,13-1 16,7-8-16,10 6 15,12-4 1,11-5-16,7-3 16,2 0-1</inkml:trace>
  <inkml:trace contextRef="#ctx0" brushRef="#br0" timeOffset="78812.116">18161 5349 0,'0'0'16,"0"0"-16,0 0 16,0 0-16,0 0 15,0 0-15,0 0 16,0 0-1,0 0 1,0 0-16,0 0 16,0 0-16,0 0 15,0 0 1,0 0-16,0 0 16,0 0-1,0 0-15,3 71 16,-11 33-16,-10 35 15,9-24 1,3 12-16,3-5 16,-3-25-1,3-8-15,0-12 16,3-15 0,3-5-16,-6-4 15,-3 6-15,-3 3 16,-5 9-1,-1-9-15,3-14 16,3-16 0,3-8-16,3-9 15,3-3 1,0-7-16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2:59:28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17179 5618 0,'0'0'0,"0"0"0,0 0 0,0 0 0,0 0 0,0 0 0,0 0 0,0 0 0,0 0 0,9 39 16,11-16-16,4 7 0,0 0 0,-4-13 0,-2-2 15,0-3 1,-3-3-16,-1-3 15,1-6 1,3-6-16,15-21 16,5 1-16,7-19 15,-7 19 1,-5 2-16,-1 6 16,-2 3-1,-1 7-15,-2 2 16,-3 6-1,-1 0-15,4 6 16,3 2-16,2 13 16,1-15-1,2 0-15,7-6 16,8 0 0,9-12-16,0-3 15,-2 4 1,-4-4-16</inkml:trace>
  <inkml:trace contextRef="#ctx0" brushRef="#br0" timeOffset="2209.408">10900 5926 0,'0'0'0,"0"0"16,0 0-16,0 0 15,0 0 1,0 0-16,0 0 16,0 0-1,0 0-15,35-9 16,-17 9-1,-6-6-15,6 0 16,0 6-16,-7-6 16,1 6-1,-6 0-15,6 0 16,0 0 0,6 0-16,-7 0 15,13 0-15,-6 0 16,6 0-1,-1-5-15,7-1 16,5 0 0,1 0-16,8-9 15,4 9 1,-4 0-16,-3 3 16,4-3-1,-4-6-15,-2 7 16,-7-1-16,-2 0 15,-6 6 1,-1 0-16,1 0 16,3 6-1,2-6-15,4 0 16,2 0-16,1 0 16,-7 0-1,-2 6-15,0-6 16,2 5-1,1-5-15,-3 6 16,-1 0 0,1 0-16,3-3 15,-4 3-15,7 0 16,8 3 0,21-18-16,3 3 15,4-9 1,-7 3-16,-6-5 15,-9 11 1,-2 0-16,-1 0 16,3-3-1,1 9-15,5 0 16,-5 0-16,-10 0 16,-2 0-1,-1 0-15,-2 15 16,-1-3-16,4 5 15,-1 1 1,10 6-16,11-6 16,6-1-1,-3-11-15,-5-6 16,-1-6 0,-3 0-16,-5 1 15,-1-1-15,3 6 16,10-6-1,2 0-15,-6 0 16,-6-3 0,1-3-16,-10 9 15,-5-3 1,-4 0-16,-2 6 16,-3 6-1,-1 0-15,7-3 16,9 3-16,8 0 15,6 3 1,-3-9-16,-5 6 16,-4-6-1,-5 6-15,-4 0 16,1 0-16,-3-1 16,-1-5-1,16-5-15,23-7 16,15-15-1,-9 12-15,-15 3 16,-12 1 0,-14 11-16,-10 0 15,-2 0-15,-3 6 16,0 5 0</inkml:trace>
  <inkml:trace contextRef="#ctx0" brushRef="#br0" timeOffset="16101.268">10805 6027 0,'0'0'0,"0"0"0,0 0 0,-24-33 0,19 21 0,5 1 0,0-1 0,0-3 0,0 9 0,0 6 0,0 0 0,0 0 0,0 0 0,0 0 0,0 0 0,5 0 0,-5 0 0,0 0 0,0 0 0,0 0 16,36 27-1,-12-21-15,5 5 16,1 1 0,5-3-16,7-3 15</inkml:trace>
  <inkml:trace contextRef="#ctx0" brushRef="#br0" timeOffset="16590.214">15038 5965 0,'0'0'0,"0"0"0,0 0 15</inkml:trace>
  <inkml:trace contextRef="#ctx0" brushRef="#br0" timeOffset="19750.902">5222 8255 0,'0'0'0,"0"0"15,0 0-15,0 0 16,0 0 0,0 0-16,0 0 15,0 0-15,0 0 16,0 0-1,0 0-15,0 0 16,0 0 0,0 0-16,0 0 15,0 0 1,0 0-16,0 0 16,30-18-16,-19 24 15,1 0 1,6 0-1,-6 0-15,6-3 16,-7 3-16,7 6 16,0 0-1,0-3-15,0 2 16,-1 4-16,-5-3 16,6-6-1,-6 0-15,5 0 16,-5-6-1,6 0-15,0 0 16,0 0 0,-1 0-16,13-6 15,6 0 1,-1-3-16,6-3 16,1-6-16,-7 7 15,-5 2 1,-6 3-16,-7 0 15,1 6 1,0 6-16,0-3 16,0 3-1,-1 0-15,1 0 16,0-1-16,6 1 16,-7 0-1,7 3-15,0 0 16,-1-3-16,7-3 15,-6 3 1,-1-6-16,1 0 16,0-6-1,-1 0-15,7-6 16,5-3 0,-5 9-16,0-2 15,-1-1 1,1 3-16,-6 3 15,5 3-15,1 3 16,5 0 0,7 3-16,-1 0 15,1-3 1,-7 8-16,1-5 16,-7 6-1,7-6-15,-7 0 16,7-6-16,5-3 15,1-3 1,5 0-16,1 3 16,-7-3-1,0 6-15,-5 6 16,-6-3-16,-1 3 16,-5 0-1,0 0-15,-7 0 16,1 0-1,0-6-15,0 6 16,-1-3 0,1-3-16,0 0 15,6-3-15,-1 3 16,1 0 0,0 0-16,-1 0 15,1 3 1,6 0-16,-1-3 15,-5 0 1,0 0-16,-1 0 16,-5 0-16,0-3 15,-1 3 1,-5 0-16,0 0 16,0 0-1,0 0-15,6 0 16,-1 3-1</inkml:trace>
  <inkml:trace contextRef="#ctx0" brushRef="#br0" timeOffset="56289.936">17537 14159 0,'0'0'0,"0"0"0,0 0 0,0-35 0,3 26 0,0-3 0,0 0 0,0 3 0,3 3 0,-3 6 0,-3 0 0,20 24 0,1 18 0,0 26 16,5 29-16,1 36 15,-3 15 1,-12 0-16,-1 24 15,7-15 1,-9-27-16,-6-15 16,3-2-1,3-9-15,0-19 16,-3-17 0,-3-5-16,-3-10 15,-3-9-15,0 1 16,0-1-1,0 6-15,-3 10 16,0 8 0,-9 14-16,-3 1 15,1-3-15,2-18 16,3-17 0,6-13-16,3-5 15,0-9 1,3-4-16,0-2 15,3-6 1,3 0-16,3-6 16</inkml:trace>
  <inkml:trace contextRef="#ctx0" brushRef="#br0" timeOffset="57023.759">15059 15908 0,'0'0'0,"0"0"0,0 0 16,0 0-1,0 0-15,0 0 16,56-29-1,7 17-15,16-9 16,16 9 0,12-5-16,35 8 15,-6 3-15,-3 0 16,57 0 0,-10 3-16,1-15 15,29 6 1,-29 3-16,49 7 15,-37 2 1,26 5-16,-12 7 16,-3 0-1,16 3-15,-28 3 16,36 2-16,-48-2 16,1 9-1,-3-7-15,-45-5 16,-27 0-1,-2 0-15,-6 0 16,-4-6-16</inkml:trace>
  <inkml:trace contextRef="#ctx0" brushRef="#br0" timeOffset="57872.054">17791 15657 0,'0'0'0,"0"0"0,0 0 15,0 0 1,0 0-16,0 0 15,0 0-15,0 0 16,-32 0 0,23 6-16,0 3 15,-3-1 1,0 10-16,-5-3 16,-1 3-1,-3 2-15,-2-2 16,-1 9-1,-6-3-15,-5 2 16,-10 19 0,-14 17-16,-21 24 15,-23 14-15,5 4 16,6-4 0,-6 22-16,-23 20 15,-21 0 1,26-24-16,-8 24 15,-9-6-15,12-23 16,38-27 0,23-24-16,16-18 15,9-11 1,8-4-16,12-14 16,9-15-1,6 0-15,0 0 16,0 0-16</inkml:trace>
  <inkml:trace contextRef="#ctx0" brushRef="#br0" timeOffset="58155.788">16258 16926 0,'0'0'0,"0"0"0,0 0 15,0 0-15,0 0 16,-47 45-1,2 26-15,-20 32 16,0 4 0,18-24-16,17-21 15,15-18-15,12-17 16,9-6 0,6-15-16,15-6 15,47-15 1,47-33-16,30-23 15,56-20-15,39-25 16,3 1 0</inkml:trace>
  <inkml:trace contextRef="#ctx0" brushRef="#br0" timeOffset="59076.795">19266 15923 0,'0'0'0,"0"0"15,0 0-15,35-21 16,24 10 0,36-7-16,6-3 15,-4 3 1,-11 6-16,12-2 16,-9 8-16,-21 6 15,-18 0 1,-17 0-16,-12-6 15,-10 6 1,-5-6-16,-6 6 16,-12-9-1,-14-3-15,-13 0 16,-8 1-16,3 2 16,2 3-1,10 0-15,5 0 16,6 0-16,6 6 15,9 0 1,4 0-16,2 0 16,0 0-1,0 0-15,0 0 16,0 0 0,0 0-16,91 65 15,-49-47 1,-4 6-16,-11-10 15,-9-2-15,-12 0 16,-12 3 0,-15 5-16,-18 10 15,-14 9-15,3-1 16,8 6 0</inkml:trace>
  <inkml:trace contextRef="#ctx0" brushRef="#br0" timeOffset="59922.131">17632 13940 0,'0'0'0,"0"0"16,-21-35-16,18 29 15,3 3 1,-3 3-16,3 0 16,0 0-1,-53 86-15,8-3 16,-2-1-1,2-5-15,4-9 16,14-23-16,13-16 16,5-11-1</inkml:trace>
  <inkml:trace contextRef="#ctx0" brushRef="#br0" timeOffset="60225.112">17581 14053 0,'0'0'0,"0"0"0,0 0 15,0 0 1,0 0-16,0 0 16,0 0-1,21 32-15,15-2 16,17 14 0,12 18-16,9 15 15,3 6-15</inkml:trace>
  <inkml:trace contextRef="#ctx0" brushRef="#br0" timeOffset="69024.17">15062 17805 0,'0'0'0,"0"0"0,0 0 0,0 0 0,-30-6 0,30 3 0,0 3 0,0 0 0,0 0 0,0 0 0,66-20 0,-28 34 0,12 16 0,-5 14 16,-13 4-16,-8 2 16,-3-5-1,-6-7-15,-7-2 16,-2-16-16,3-2 15,0-15 1,0-6-16</inkml:trace>
  <inkml:trace contextRef="#ctx0" brushRef="#br0" timeOffset="69236.864">15654 17521 0,'0'0'0,"0"0"0,-29 0 16,-4 36 0,-29 35-16,-57 47 15,-8 3 1,35-20-16,18 0 16,30-30-16,20-27 15,9-5 1</inkml:trace>
  <inkml:trace contextRef="#ctx0" brushRef="#br0" timeOffset="70153.662">19553 16403 0,'0'0'0,"-18"-27"0,9 9 16,3 6-16,0-3 15,3 10-15,3-1 16,0 0-1,0 6-15,0 0 16,0 0 0,-6 74-16,6-9 15,6 12-15,6-15 16,9-15 0,3-11-16,-1-15 15,1-13 1,-3-8-16,-1-14 15,7-25 1,0-5-16,-4-1 16,-5 1-1,-9 11-15,-3 13 16,-3 2-16,-3 3 16,0 6-1,0 3-15,0-3 16,0 9-1,0-5-15,3 5 16,0 5 0,3 4-16,9 33 15,5 29-15,-2 23 16,-9-2 0,-3-12-16,-9 0 15,-6 3 1,-9-9-16,-2-21 15,2-14 1,0-10-16</inkml:trace>
  <inkml:trace contextRef="#ctx0" brushRef="#br0" timeOffset="71522.243">16894 13745 0,'0'0'0,"0"0"15,0 0-15,0 0 16,0 0 0,-32-6-16,26 6 15,3-3-15,3 0 16,0 3-1,0 0-15,0 0 16,65-44 0,-23 17-16,2 0 15,3 7-15,-5 8 16,-7 9 0,-8 6-16,-3 3 15,-10 3 1,-5 3-16,-9-1 15,0-11 1,-23 42-16,2-19 16,0-2-1,1-3-15,2-3 16,6-6-16,3 0 16,3-4-1,3-5-15,3 6 16,0-6-1,0 6-15,0 0 16,3 3 0,3 3-16,3 15 15,6 2-15,2 10 16,-2 5 0,-3 0-16,-9-5 15,-9-1 1,-6 1-16,-8 2 15,-7 1 1,-6-10-16,-2-5 16,-1-6-16,7-13 15,8-5 1,6-6-16,3-5 16,9-13-1,12-12-15,33-44 16,38-23-16,47 2 15,0 39 1,-2 20-16</inkml:trace>
  <inkml:trace contextRef="#ctx0" brushRef="#br0" timeOffset="77637.086">17111 16204 0,'0'0'0,"0"0"0,0 0 0,0 0 0,0 0 0,0 0 0,0 0 0,0 0 0,-30-12 0,27 12 0,0-3 0,0 0 0,0 1 16,3-1-16,-3 0 15,3-3-15,0 0 16,0 0 0,-3 0-16,3 0 15,0 3 1,0 0-16,-3 0 15,0 3 1,0 3-16,0 0 16,0 3-1,-3 3-15,-2 9 16,-1 2-16,-3 4 16,0 3-1,0 5-15,3-2 16,0-1-1,1-5-15,-1 3 16,0-10-16,-3 10 16,0-9-1,3 3 1,3-10-16,0 1 16,3-3-16,0-3 15,3-3 1,0 0-16,0-3 15,0 6-15,0-6 16,0 6 0,3-6-16,0 0 15,3 0 1,-6 0-16,0 0 16,0 0-1,51-27-15,-34 15 16,1 6-16,0 0 15,-3-2 1,0-1-16,2 0 16,7-3-1,3-3-15,-1-3 16,-2 7 0,-6 5-16,-3 0 15,-4 0-15,-2 3 16,3 6-1,3 9-15</inkml:trace>
  <inkml:trace contextRef="#ctx0" brushRef="#br0" timeOffset="78951.878">17315 16787 0,'0'0'0,"0"0"0,0 0 16,0 0-1,0 0-15,0 0 16,0 0-16,0 0 16,0 0-1,-45 68-15,25-6 16,-4 12 0,6 0-16,9-14 15,6-22-15,6-5 16,3-16-1,3 1 1,3-9-16,3-3 16,0-6-16,-15 0 15,44-27 1,-11-11-16,-1-12 16,-2 5-1,-10 7-15,-5 5 16,-3 12-16,-6 4 15,0 5 1,-3 6-16,0 0 16,0 3-1,0 0-15,-3 0 16,0 3-16,0 3 16,0 0-1,0 6-15,3 18 16,0 17-1,0 0-15,0-2 16,0-7 0,3-11-16,5 0 15,1-21-15,3-9 16</inkml:trace>
  <inkml:trace contextRef="#ctx0" brushRef="#br0" timeOffset="79196.919">17800 17030 0,'0'0'0,"0"0"16,0 0-16,0 0 16,0 0-1,0 0-15,0 0 16,0 0-16,0 0 15,-32 44 1,17 1 0,3 11-16,0-3 15,12-8-15,9 2 16</inkml:trace>
  <inkml:trace contextRef="#ctx0" brushRef="#br0" timeOffset="79912.618">17333 16784 0,'0'0'0,"-30"-3"0,3 0 16,-5-3-1,2 1-15,4-1 16,5 6 0,6-3-16,3 0 15,6 3-15,3 0 16,3 0 0,0 0-16,0 0 15,92-21 1,-45 9-16,1-3 15,-7-2 1,-11 2-16,-9 0 16,-10 0-16,-5 0 15,-6 4 1,-3-1-16,-3 0 16,-5 3-1,-1 3-15,0 0 16,0 0-16,3 6 15,3-6 1,3 6-16,3 0 16,0-6-1,3 6-15,0 0 16,0 0 0,-3 0-16,0 0 15,24 18-15,-15-3 16,-3-3-1,3 11-15,-1 4 16,1 12 0</inkml:trace>
  <inkml:trace contextRef="#ctx0" brushRef="#br0" timeOffset="82275.239">18745 15680 0,'0'0'0,"0"0"15,0 0-15,0 0 16,0 0-16,0 0 16,0 0-1,0 0-15,-30 0 16,27 0 0,-3 0-16,0 0 15,-3 0 1,1 0-16,-4 0 15,0 0-15,3 0 16,0 0 0,3 0-16,3 0 15,0 0 1,3 0-16,0 0 16,0 0-1,0 0-15,62 33 16,-35-27-16,3 9 15,17 2 1,15 19 0</inkml:trace>
  <inkml:trace contextRef="#ctx0" brushRef="#br0" timeOffset="83141.847">18961 15938 0,'0'0'0,"0"0"0,0 0 16,-30-15 0,24 9-16,-3 6 15,-2 0-15,-7 6 16,-6 0 0,-8 6-16,-4 3 15,9-4 1,13-2-16,14-9 15,0 0-15</inkml:trace>
  <inkml:trace contextRef="#ctx0" brushRef="#br0" timeOffset="83926.804">19076 15985 0,'0'0'0,"0"0"0,0 0 16,0 0 0,0 0-16,-18-29 15,13 17-15,-4-3 16,0 3 0,0 6-16,3-3 15,0 3 1,0 1-16,0-1 15,0 0-15,0 0 16,0 3 0,1 0-16,-4 3 15,9 0 1,0 0-16,-77 26 16,26-8-1,-11 0-15,3 3 16,3-9-1,14-1-15,7-2 16,14-6-16,15 3 16,6-6-1,0 0-15</inkml:trace>
  <inkml:trace contextRef="#ctx0" brushRef="#br0" timeOffset="84299.252">18987 15106 0,'0'0'0,"0"0"0,0 0 15</inkml:trace>
  <inkml:trace contextRef="#ctx0" brushRef="#br0" timeOffset="85018.959">18881 14822 0,'0'0'0,"0"0"0,0 0 16,0 0-1,0 0-15,0 0 16,0 0-1,0 0-15,-21-29 16,18 29-16,0 0 16,3 0-1,0 0-15,0 0 16,-59 112 0,21-20-16,11-9 15,9-6 1,12-21-16,6-18 15,9-11-15,3-9 16,3-6 0,0-10-16,2-2 15,-17 0 1,54-14-16,-19-10 16,15-14-16,10-13 15,2-14 1,-6 6-16,-12 3 15,-5 11 1,-12 13-16,-10 5 16,-5 3-1,-3 13-15,-3-1 16,-3 3-16,0 9 16,-3-6-1,0 6-15,0 0 16,0 0-1,0 0-15,0 0 16,0 6 0,0 0-16,0-6 15,-9 41 1,-6 21-16,0 15 16,4 6-16,2-12 15,3-20 1,3-13-16,9-8 15,9-10-15,8 4 16</inkml:trace>
  <inkml:trace contextRef="#ctx0" brushRef="#br0" timeOffset="86383.55">19458 15521 0,'0'0'0,"-15"-27"0,12 9 16,3 9-1,3-3-15,0 1 16,3-1-16,6 3 16,3 3-1,0 3-15,-4 3 16,-11 0 0,0 0-16,0 0 15,0 0 1,0 0-16,0 0 15,-23 68-15,-1-35 16,3-4 0,4-8-16,5 0 15,6-9 1,3-7-16,3 4 16,6-6-1,6-3-15,14 0 16,34-6-16,25-11 15</inkml:trace>
  <inkml:trace contextRef="#ctx0" brushRef="#br0" timeOffset="87150.485">18902 14659 0,'0'0'0,"0"0"16,0 0-16,0 0 16,-30-20-1,30 20-15,0 0 16,0 0 0,0 0-16,77-12 15,0-3 1,9-9-16,0 1 15,-18-4 1,-18 6-16,-17 4 16,-16 2-16,-8 3 15,-6 3 1,-3 3-16,-6-3 16,-6 0-1,-2-2-15,-4 5 16,0 0-16,3 0 15,3 3 1,4 0-16,5 0 16,3 3-1,0 0-15,3 0 16,-3 0-16,0 0 16,0 0-1,0 0-15,17 83 16,-26-36-1,-8 15-15,-10 9 16</inkml:trace>
  <inkml:trace contextRef="#ctx0" brushRef="#br0" timeOffset="87525.625">18046 14958 0,'0'0'0,"0"0"0,-30-38 16</inkml:trace>
  <inkml:trace contextRef="#ctx0" brushRef="#br0" timeOffset="87868.848">17608 14733 0,'0'0'0,"0"0"15,0 0-15,0 0 16,6-32-16,-6 26 16,0 0-1,0 3-15,-3 0 16,0-3-1,0 6-15,0 0 16,3 0 0,0 0-16,-33 27 15,16-9-15,-1 5 16,6-8 0,6-3-16,9-3 15,6-3 1</inkml:trace>
  <inkml:trace contextRef="#ctx0" brushRef="#br0" timeOffset="88084.861">17741 14615 0,'0'0'0,"0"0"16,0 0-1,0 0-15,0 0 16,0 0-1,0 0-15,0 0 16,0 0-16,0 0 16,27 38-1,-1-14-15,13 9 16,14 5 0,9 1-16</inkml:trace>
  <inkml:trace contextRef="#ctx0" brushRef="#br0" timeOffset="89216.878">16661 14952 0,'0'0'0,"-33"-26"15,12 8-15,4 6 16,5-3 0,3-2-16,3-4 15,0 3 1,3 3-16,0-2 16,0 11-16,0 0 15,3 3 1,0 3-16,-3 6 15,0 3 1,-3 20-16,-3 24 16,-2 10-1,5-10-15,3-15 16,6-8 0,0-15-16,3 0 15,2-10-15,-8-5 16,0 0-1,74-53-15,-23 9 16,-1-12 0,-8 2-16,-10 4 15,-8 12-15,-6 8 16,-7 6 0,-2 6-16,-3 7 15,-3 5 1,-3 0-16,0 12 15,0 0 1,0-6-16,-3 56 16,3-12-16,9 15 15,12 7 1,8-16-16,4-26 16,-3-21-1</inkml:trace>
  <inkml:trace contextRef="#ctx0" brushRef="#br0" timeOffset="89708.98">17205 14935 0,'0'0'0,"0"0"15,0 0-15,0 0 16,0 0-1,0 0-15,0 0 16,0 0 0,0 0-16,0 0 15,0 0 1,0 0-16,0 0 16,0 0-16,-12 29 15,1-2 1,-7 2-16,-3 1 15,6-12 1,4 0-16,2-10 16,6-2-1,3-3-15,3 0 16,0-3-16,8 6 16,13 6-1,6 9-15,-1-3 16,-5 2-1,-6-2-15,-9-3 16,-9 3 0,-21 14-16,-26 7 15,-10 2-15,13-11 16,11-13 0</inkml:trace>
  <inkml:trace contextRef="#ctx0" brushRef="#br0" timeOffset="90408.968">16317 14491 0,'0'0'0,"0"0"0,0 0 16,0 0-16,0 0 15,54-18 1,-16 18-16,9-6 15,4 3 1,2-3-16,3-6 16,-8 0-1,-16 7-15,-11-4 16,-9 0-16,-9 3 16,-3 6-1,0 0-15,0 0 16,-48-27-1,31 21-15,2 0 16,3-2 0,6 8-16,3-6 15,0 6-15,3 0 16,0 0 0,0 0-16,0 0 15,39 26 1,-22-14-16,-2 6 15,-6-3-15,-6 20 16,-9 13 0</inkml:trace>
  <inkml:trace contextRef="#ctx0" brushRef="#br0" timeOffset="92953.617">20441 14799 0,'0'0'0,"0"0"0,0 0 16,-3-30-16,3 21 16,0 9-1,0-6-15,3 6 16,3-6-16,3 6 15,-9 0 1,44 18-16,-11-3 16,2 3-1,1 8-15,-1-2 16,4-3-16,-1 5 16,-2-8-1,-1 6-15,4-16 16,-1 4-1,1-6-15,5-12 16,6 0 0,-2 0-16,-4-5 15,-5-4 1,-4 3-16,-2-3 16,-1-3-16,1 4 15,0-4 1,8-3-16,12-2 15,-2 2 1,-4 3-16,-6 3 16,-5 3-1,-7 1-15,1 5 16,0 0-16,-1 0 16,7 3-1,11-6-15,9 0 16,7-3-1,-1 6-15,-9 6 16,-6 0 0,-5 0-16,-4 0 15,1 6-15,-1 0 16,7 6 0,14 0-16,6 3 15,0 2 1,-6-2-16,-2 6 15,-10-3-15,-3-1 16,4 4 0,5 3-16,-3 2 15,1-2 1,-7-3-16,-2 3 16,-7-10-1,-2-2-15,-7-3 16,-5-6-16,0-6 15,-1-6 1,1-3-16,3-2 16,0-4-1,2 0-15,7-9 16,11 4 0,9-10-16,7 1 15,-4-1-15,-9 15 16,-5 3-1,-7 4-15,1-1 16,2 6 0,13-6-16,14 3 15,9 3-15,0 0 16,-9 6 0,-9 0-16,3 0 15,6-3 1,18 0-16,3 6 15,-3 0 1,-9-3-16,-3 0 16,6-3-1,15 6-15,6 3 16,-13 0-16,-5 3 16,3-3-1,24 3-15,5 0 16,-14 3-1,-6-1-15,11-5 16,19 3-16,-13-3 16,-11 0-1,-9 6-15,17-6 16,10 0 0,-13-3-16,-8-3 15,18 0 1,23-6-16,-15 3 15,-11-3-15,26 0 16,18 0 0,-18-6-16,12 0 15,21-2 1,-33-4-16,-21 0 16</inkml:trace>
  <inkml:trace contextRef="#ctx0" brushRef="#br0" timeOffset="100216.931">18804 13017 0,'0'0'0,"0"0"0,0 0 0,15-39 0,-9 19 0,0-10 0,-1-8 0,1-10 0,-3-8 0,-3 6 0,-9-12 0,-8-6 0,-19 0 0,-14 2 16,-9 4-1,-1 18-15,10 5 16,6 13 0,-1 2-16,4 9 15,-4 3 1,-8 12-16,-15 0 16,-3 12-1,3 3-15,-6 9 16,-3 14-16,-3 1 15,6-7 1,9 7-16,3-1 16,11 1-1,7-4-15,8 7 16,4-1 0,8-2-16,4-1 15,2 6-15,6 10 16,6 5-1,3-6-15,3-6 16,3 4 0,3-4-16,0 0 15,3-2-15,3 2 16,-1-2 0,10 5-16,9 0 15,2-8 1,1-7-16,2-2 15,4-1 1,-4 1-16,4-7 16,-4-8-16,1 0 15,-1-6 1,7-3-16,8-3 16,12-6-1,6 0-15,-5 0 16,-7-6-1,-9-3-15,1-9 16,-1-12-16,0-8 16,4-9-1,-1-4-15,0-2 16,1 3 0,-10-1-16,-8 13 15,-7-6-15,-2-7 16,-3-11-1,-4-6-15,-5 0 16,-3 9 0,-9 8-16,-6 7 15,-17-6 1,-22-1-16,-2 16 16,-1 5-16</inkml:trace>
  <inkml:trace contextRef="#ctx0" brushRef="#br0" timeOffset="104351.956">19674 13860 0,'0'0'0,"0"0"0</inkml:trace>
  <inkml:trace contextRef="#ctx0" brushRef="#br0" timeOffset="115212.637">27063 3786 0,'0'0'0,"0"0"0,0 0 0,0 0 0,0 0 0,0 0 0,0 0 0,0 0 0,9 36 0,0-24 0,6 11 0,5 7 0,7-6 16,3 5-16,2-5 0,1 0 16,-1-15-1,-5-3-15,3-6 16,2-9 0,4-9-16,-1 0 15,-2 0-15,-10 4 16,-2 2-1,-6 12-15,0-3 16,0 3 0,2 3-16,1 3 15,3 0-15,3-1 16,-1 10 0,4-3-16,-1 0 15,4 0 1,-3-6-16,2-12 15,10-6 1,5-6-16,1-14 16,-1 11-1,-8 9-15,-1 0 16,1 12-16,-1 6 16,7 0-1,2 6-15,3 0 16,-5-9-1,-1-6-15,1-3 16,-1 0-16,1-6 16,2 6-1,3 6-15,4 6 16,-1 0 0,3 12-16,-2-9 15,-7 2 1,-6-2-16,10-29 15,35-19-15,32-32 16,-8 0 0,-27 30-16,-18 20 15,-18 21 1,4 12-16,14 14 16,15 13-1,3-1-15,-12-2 16,-12-21-16,-9-1 15,16-2 1,37-12-16,28-6 16,8 0-1,29-2-15,-22 8 16,-49 0 0,-29 0-16</inkml:trace>
  <inkml:trace contextRef="#ctx0" brushRef="#br0" timeOffset="143041.664">20852 15349 0,'0'0'0,"0"0"0,0 0 0,0 0 0,0 0 0,0 0 0,0 0 0,6 38 0,15-20 0,9 6 0,17 0 15,6-1-15,1-5 0,-4-3 0,0-15 16,-5 0-16,8-3 16,12-9-16,0 0 15,-6 0 1,-11 3-16,-10 3 15,-8 4 1,-4 2-16,-2 0 16,0 2-1,0 1-15,8 0 16,10-3 0,14-6-16,12-5 15,-3-1-15,-12 3 16,-11 3-1,-10 3-15,-5 3 16,-3 0 0,2 0-16,4 0 15,2-3-15,1-3 16,5 6 0,4-6-16,5 6 15,4-6 1,-4 0-16,-3 6 15,-8-3 1,-4 3-16,-2 0 16,-3 0-1,5-2-15,19-7 16,23-9-16,11 3 16,-11 3-1,-14 0-15,-16 12 16,-5 6-1,-1-6-15,3 9 16,7-6-16,11-3 16,18-6-1,-3-6-15,-3-2 16,-3 2 0,6 0-16,9 6 15,3 6 1,-6 0-16,-6 6 15,0 0 1,21-12-16,29 0 16,-3-9-16,-20 3 15,0-5 1,5 11-16,-8 6 16,-18 3-16,-15 0 15,-6-3 1,6-3-1,27-3-15,15-3 16,-7-6-16,-2 3 16,11-8-1,16 14-15,-7 6 16,1-6 0,35 0-16,8 3 15,-8-15-15,6-3 16,-6-2-1,-33 5-15,-29 12 16,-33 18 0,-11 9-16</inkml:trace>
  <inkml:trace contextRef="#ctx0" brushRef="#br0" timeOffset="153472.189">7999 10845 0,'0'0'0,"0"0"0,0 0 0,12-27 0,-6 15 16,-6 6-16,5 0 0,-5 0 0,0 4 0,0-1 0,0 0 0,0-3 0,0 6 0,6 0 0,-6 0 16,6 0-16,6 0 15,0 0 1,0 0-16,11 0 15,-5 0 1,6 0-16,0 0 16,-1 0-16,7-6 15,0 6 1,-1-6-16,7 6 16,-1-3-1,7 0-15,5 3 16,-6-3-1,7 0-15,-7 3 16,-5 0-16,-1 0 16,-5 0-1,-1 0-15,7 3 16,-6 3 0,5 3-16,7 3 15,-1-1 1,6-2-16,7-3 15,-7-6 1,0 0-16,1 0 16,-1 6-16,-5 3 15,5 0 1,-6 0-16,7 3 16,-7-1-1,12-5-15,7-3 16,-7-3-16,0-6 15,1 3 1,-1-2-16,6 5 16,-6 0-1,7 0-15,5-6 16,0-6 0,0-3-16,0 3 15,0 12-15,0-6 16,12 6-1,-6-6-15,0-3 16,-6 1 0,-11-1-16,-1 3 15,-6 6 1,7 0-16,5 0 16,-6 0-16,6 0 15,-5 0 1,-7 0-16,-6 0 15,7 0 1,-1 0-16,6 0 16,7 0-1,11-12-15,0 0 16,-9-3 0,-9 3-16,-5 9 15,-7-2-15,3 2 16,10 0-1,11-3-15,6-6 16,-6 6 0,-9 0-16,-11 3 15,-10 0-15,-5 3 16,-6 3 0,-7 6-16,-2 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3T03:03:14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17818 6083 0,'0'0'0,"0"0"0,0 0 0,0 0 0,0 0 0,-9-30 15,12 24-15,3 1 0,3-1 0,3 3 0,3 0 0,2 0 0,7 3 0,12 0 0,14 3 16,15-3-16,0 0 16,-3 0-1,-5 3-15,-1 6 16,0 2-16,6 1 16,6-3-1,3-3-15,-5-6 16,-1 0-1,0 3-15,0 3 16,3 3 0,0 3-16,0-1 15,0 4-15,-3 0 16,0-3 0,-5-6-16,2-6 15,3 0 1,6 0-16,3 0 15,-3 0 1,-9 0-16,0 0 16,4 6-16,-1-6 15,3 0 1,9 0-16,-6 6 16,-9-6-1,-3 0-15,0 6 16,1 2-16,2-2 15,6 3 1,3 0-16,-3 3 16,-6-9-1,3-3-15,15-3 16,12 3 0,-3 3-16,-6 0 15,-9-3 1,-3 0-16,9-3 15,5 6-15,4 0 16,-6 3 0,-9-3-16,9-6 15,3-3 1,9 9-16,-7 3 16,-8 3-16,-6-3 15,9 2 1,21 1-16,-1 0 15,-8-3 1,-3-6-16,15 0 16,14 6-1,-12 0-15,-14-3 16,-3 0-16,20 0 16,7 0-1,-13 0-15,-5-6 16,20-3-1,10 3-15,-22 0 16,-11-3-16,17 0 16,4 6-1,-7 0-15,-14 0 16,3 0 0,20-6-16,-3 6 15,-11 0 1,0-6-16,17 3 15,3 6 1,-17 0-16,-4-6 16,25-3-16,5 9 15,-21-3 1,-5-3-16,11 3 16,6 6-1,-17 0-15,-6-6 16,20-3-16,6 0 15,-14 0 1,-10-6-16,7-5 16,2 14-1,-5 6-15,-19-1 16,4-5 0,12 0-16,5 3 15,-11 0-15,-12-3 16,2-3-1,10 3-15,0 3 16,-18 0 0,-18-3-16,-18 0 15,-23 9 1,-12 0-16</inkml:trace>
  <inkml:trace contextRef="#ctx0" brushRef="#br0" timeOffset="8335.812">30047 13529 0,'0'0'0,"0"0"0,0 0 0,0 0 0,0 0 0,36-33 0,-24 33 0,-4-3 0,1 3 0,0 0 0,0 3 16,3 3-16,3 0 0,-1 9 0,1-3 15,0 0-15,0 0 16,-3-1-1,-3-2-15,-1 3 16,1 3-16,0-3 16,0 5-1,0-2-15,0-3 16,-3 0 0,0 0-16,3-6 15,-1 0 1,1-6-16,3-3 15,15-9-15,23-24 16,24-26 0,21-30-16,-12 7 15,-15 2 1,-9 12-16,-12 14 16,1 4-16,-13 15 15,-5 14 1,-9 9-16,-7 3 15,-5 12 1,0 0-16</inkml:trace>
  <inkml:trace contextRef="#ctx0" brushRef="#br0" timeOffset="15028.052">27042 17305 0,'-151'-65'0,"-29"-39"0,11-17 0,39-18 0,62-39 0,74-23 0,41-47 0</inkml:trace>
  <inkml:trace contextRef="#ctx0" brushRef="#br0" timeOffset="19948.91">30917 17024 0,'0'0'0,"0"0"0,0 0 0,0 0 0,0 0 0,0 0 0,0 0 0,0 0 0,-5-33 0,5 25 0,0-4 0,-3 6 0,0-3 0,0 0 15,0 3-15,3-3 0,0 9 16,0-6-16,0 6 16,0-6-1,3 6-15,-3 0 16,0 0-16,0 0 16,44 33-1,-11-21-15,14 11 16,6-2-1,4 6-15,2 2 16,0 4 0,0 0-16,6-1 15,0 4 1,1-1-16,-13-5 16,-12-4-16,-11-2 15,-6-3 1,-4-1-16,-5 4 15,-3 0 1</inkml:trace>
  <inkml:trace contextRef="#ctx0" brushRef="#br0" timeOffset="20786.948">30811 17068 0,'0'0'0,"0"0"0,0 0 15,0 0 1,0 0-16,0-29 15,0 26 1,0 0-16,0 0 16,0 3-16,3 0 15,0 0 1,0 0-16,0 0 16,3 0-1,0 0-15,-1 0 16,1 0-1,-6 0-15,0 0 16,48 41-16,-16-5 16,10 8-1,8 7-15,0-1 16,-11-6 0,-9 4-16,-1 2 15,-2 6 1</inkml:trace>
  <inkml:trace contextRef="#ctx0" brushRef="#br0" timeOffset="21479.237">30864 17048 0,'0'0'0,"0"0"15,0 0-15,0 0 16,0 0-16,0 0 16,0 0-1,-12-39-15,15 24 16,0-2 0,3 5-16,9-6 15,12-3 1,32-2-16,27-7 15,11-5 1,22 2-16,14 6 16,9 7-16</inkml:trace>
  <inkml:trace contextRef="#ctx0" brushRef="#br0" timeOffset="46408.363">25616 16485 0,'0'0'0,"0"0"0,0 0 0,-33-17 0,27 14 0,0 0 0,0 0 0,3-3 0,0 6 0,0-6 0,0 6 0,3 0 0,0 0 0,0 0 0,0 0 16,80 15-1,6-15-15,21-9 16,-1-9-1,25-9-15,-10 10 16,-32 5 0,-30 3-16,-18 9 15,-11 0-15,-9 6 16,-6 0 0,-4 3-16,-2-3 15</inkml:trace>
  <inkml:trace contextRef="#ctx0" brushRef="#br0" timeOffset="46724.169">25426 16728 0,'0'0'0,"0"0"0,0 0 16,0 0-16,0 0 16,59 6-1,12-6-15,51 0 16,8 0 0,-3-18-16,1 0 15,-7-2 1,-29 5-16,-27 3 15,-18 6 1,-17 6-16,-12 0 16,-7 6-16</inkml:trace>
  <inkml:trace contextRef="#ctx0" brushRef="#br0" timeOffset="69336.841">29544 16574 0,'0'0'0,"0"0"0,0 0 0,0 0 0,0 0 0,0 0 0,0 0 0,0 0 0,-30-12 0,27 12 0,3 0 0,-3 0 0,0 0 0,0 0 0,0 0 15,1 0-15,-1 0 16,0 0 0,0 0-16,0 0 15,0 6 1,0-6-16,0 0 16,0 0-16,0 0 15,3 0 1,-3 0-16,3 0 15,0 0 1,0 0-16,0 0 16,0 0-1,-3-6-15,0 6 16,3-6-16,0 3 16,-3-5-1,0-7-15,0 3 16,3-9-1,0-2-15,0-4 16,0 0 0,0 1-16,-3-4 15,0 9 1,0-2-16,0-1 16,0-6-16,0-2 15,0-4 1,0 10-16,0-4 15,1 3 1,-1 1-16,0-1 16,0-2-16,0 2 15,0 3 1,0-2-16,0 8 16,0-3-1,0 3-15,0 4 16,3-1-16,3-3 15,0 0 1,0 1-16,0 2 16,0 0-1,0 3-15,-3 0 16,3 6 0,0 0-16,0 1 15,2-1 1,1-3-16,3-3 15,0 6-15,6 0 16,0 0 0,0 0-16,2-3 15,7 9 1,6-6-16,5 6 16,7-6-16,5 4 15,-3-4 1,-2 0-16,-7 3 15,4-6 1,-1 9-16,-2 0 16,2 0-1,7 0-15,5 9 16,3 0-16,-2-3 16,-7-4-1,-3-2-15,-2 6 16,-1-6-1,4-6-15,2 6 16,4 6 0,5-6-16,0 6 15,1 0 1,-10-3-16,-3 0 16,1-3-16,-1 0 15,7-3 1,8-6-16,0 9 15,0 0 1,1 0-16,-4 9 16,-9-6-16,-2 0 15,-4 0 1,1 0-16,-1-3 16,4 3-1,2-3-15,3 0 16,1 0-16,-7 0 15,1 0 1,-7 0-16,-2 0 16,-4 0-1,-5 0-15,0 0 16,-1 0 0,-2-3-16,3 0 15,-3 0 1,-1 0-16,-2 0 15,0 0-15,0-3 16,-4 6 0,1-6-16,0 0 15,0 1 1,2-4-16,1-3 16,-3 0-16,-3 3 15,0 3 1,-3 3-16,-3 3 15,-1 0 1,4 3-16,0 6 16,3 3-1,3 15-15,0 5 16,-3 13-16,-4 5 16,-5 12-1,0 3-15,0 12 16,-6-3-1,-3-6-15,-2 0 16,-4-6 0,-3-3-16,-3-5 15,3-10-15,3-8 16,1-10 0,2 1-16,0-9 15,3-6 1,0-4-16,-3 4 15,0 0-15,-3-6 16,-5 0 0,-1-3-16,-6 0 15,-8 0 1,-4-3-16,-5 0 16,-4 0-1,-8 0-15,-15 0 16,-6-6-1,-3-3-15,-6-3 16,0 6-16,3 6 16,-3-12-1,3 6-15,6-2 16,6-4 0,-3 12-16,0-6 15,-3 6 1,3-6-16,6 6 15,3 0-15,3 6 16,-1 6 0,1-3-16,3-1 15,0 1 1,8-3-16,4 0 16,3 0-16,-1 0 15,1 3 1,2-3-16,7 6 15,-1-6 1,0-1-16,4-2 16,-1 0-16,-2 0 15,2 0 1,3 0-16,4-3 16,5 0-1,6 0-15,6 0 16,6-3-1,0 3-15,36-23 16,2 11-16</inkml:trace>
  <inkml:trace contextRef="#ctx0" brushRef="#br0" timeOffset="90718.072">12350 14692 0,'0'0'0,"0"0"0,0 0 0,0 0 0,30-27 0,-15 15 0,3 4 0,-1-4 0,1 6 0,0 6 0,0-3 0,-1 3 0,1 0 0,0 3 16,3-3-16,-4 6 15,4 0 1,-3 0-16,0 0 15,-4-1-15,1 1 16,0-3 0,0 3-16,0 0 15,-1 0 1,1 0-16,3-3 16,6 3-16,-1-3 15,4 0 1,-3-3-16,-1 6 15,1-6 1,3 0-16,-1 0 16,7 0-1,2-6-15,4 3 16,5-6 0,7-6-16,-1 3 15,-3 3-15,-2 4 16,-4-1-1,-2 0-15,-1 0 16,1 0 0,-1-3-16,1 0 15,-7 0-15,1 3 16,-4 6 0,-2 0-16,0 0 15,2 0 1,4 6-16,2 3 15,1 0 1,-4-3-16,-2-3 16,-6 3-16,-4 0 15,-2 3 1,-3-4-16,0 1 16,3 0-1,-1-6-15,1 6 16,0-6-1,0 0-15,2-6 16,4 6-16,0-3 16,5 0-1,4 0-15,5 3 16,1 0 0,2-3-16,-2 1 15,-4-1 1,-2 0-16,-4 3 15,-5 0-15,-3 0 16,0 0 0,-1 0-16,1 3 15,-3 0 1,5 2-16,4 1 16,6-3-16,2-3 15,4 6 1,-4-6-16,-5 0 15,-1 12 1,-5 9-16</inkml:trace>
  <inkml:trace contextRef="#ctx0" brushRef="#br0" timeOffset="92900.479">10556 14503 0,'0'0'0,"0"0"16,0 0-16,0 0 16,0 0-1,0 0-15,0 0 16,0 0-16,0 0 15,0 0 1,0 0-16,0 0 16,0 0-1,0 35-15,6-23 16,-6 0 0,6 0-16,-6 2 15,6 4-15,-6 0 16,6-3-1,-6 2-15,6-2 16,-6-9 0,6 3-16,0-3 15,0-3 1,0 0-16,0-3 16,0 0-16,5 0 15,-11 0 1,0 0-16,36-12 15,-12 3 1,-1-3-16,7 0 16,5-2-1,-5-1-15,-6 3 16,-1 0-16,1 6 16,-6 6-1,-6-6-15,0 6 16,-1 6-1,7-6-15,-6 6 16,6 3 0,-6 0-16,-1-3 15,1-3-15,0 3 16,6 0 0,-6 3-16,0-6 15,-1-1 1,1-2-16,0 0 15,0-2 1,6-4-16,-1 0 16,1 0-16,0 0 15,6 0 1,5 3-16,16 12 16,20 29-1</inkml:trace>
  <inkml:trace contextRef="#ctx0" brushRef="#br0" timeOffset="101319.551">16137 14997 0,'0'0'0,"0"0"0,-9-30 0,6 15 0,0 7 0,0-1 0,0 0 0,0 3 0,0 0 0,3 0 0,0 3 0,0 0 0,0 0 0,0 0 16,0 0-16,0 3 15,3 0 1,0 0-16,0 0 15,0 0 1,-3 0-16,0 0 16,21 12-1,-10-3-15,1-3 16,3 12-16,0-4 16,3 1-1,-1 3-15,1 0 16,0-1-1,-3-2-15,0 0 16,-1 0 0,1-6-16,0 6 15,-3-7-15,0 1 16,-1-3 0,-2 0-16,0-6 15,0 6 1,-3-6-16,0 6 15,3-3-15,-3 0 16,0 0 0,0-3-16,-1 0 15,4 3 1,0-3-16,0 0 16,0 0-1,3-3-15,3 0 16,-1-3-16,4 0 15,0 0 1,0 0-16,-1 0 16,1 0-1,0 0-15,3 1 16,2-4 0,1-3-16,0 6 15,-3-3-15,-1-3 16,1 0-1,0 3-15,-1-2 16,1-1 0,-3 0-16,-3 6 15,-1-3-15,1 3 16,0-6 0,0 6-16,-3 1 15,0-1 1,2 0-16,1-3 15,0 3 1,0 6-16,0-6 16,-1 6-1,4-3-15,3 0 16,3 0-16,-1-3 16,1 3-1,-3 0-15,-1-3 16,-2 6-1,0-6-15,0 6 16,-1-5-16,1 5 16,-3 0-1,0 0-15,0 0 16,-1 0 0,1 0-16,0 0 15,0 0 1,-3 0-16,2 0 15,1 5-15,3-5 16,0 6 0,0-6-1,-1 6-15,1 0 16,3 0-16,-1 0 16,-2-3-1,0-3-15,-3 6 16,3-6-1,-4 6-15,1-6 16,0 6-16,3-3 16,-3 0-1,-1 3-15,1-3 16,0 2 0,0 1-16,0 0 15,-1 0 1,1 0-16,-3 0 15,0 0-15,3-3 16,-4 3 0,4 6-16,0-3 15,0-1 1,0 1-16,-1-3 16,1 0-1,0 3-15,3-3 16,-3 0-16,2 0 15,1 0 1,0 0-16,0 0 16,-1-1-1,1 1-15,0 0 16,0-3 0,-3 3-16,2-6 15,-2 6-15,0-6 16,-3 6-1,0-6-15,-1 6 16,1-6 0,0 0-16,-3 0 15,3 0 1,3-6-16,-1 6 16,1-6-16,0 6 15,0-6 1,0 6-16,2-6 15,4-3 1,3 1-16,-1-1 16,1-3-16,0 6 15,-3-3 1,-1-3-16,1 6 16,0-3-1,-1-2-15,4-1 16,0-6-16,-3 6 15,-4-3 1,1 3-16,-3 4 16,-3-1-1,0 0-15,-1 3 16,1 0 0,-3 0-16,0 0 15,0 0-15,0-3 16,0 3-1,0 1-15,2 5 16,1-3 0,0 0-16,0 0 15,-3 0 1,3 0-16,-1 0 16,1 3-16,0-3 15,6-3 1,0 6-1,-1-6-15,4 6 16,0 0-16,3-6 16,-1 6-1,1 0-15,-3-6 16,-1 6-16,-2 0 16,0 0-1,0 0-15,-4 0 16,1 0-1,0 0-15,0 0 16,0 0 0,2 6-16,1-6 15,-3 6 1,0-6-16,0 6 16,-1-6-16,1 6 15,0-3 1,0 0-16,0 0 15,-1 3-15,1 0 16,-3-1 0,0-5-16,3 6 15,-3 3 1,-1-3-16,1 0 16,0 0-1,0 0-15,0 0 16,0-6-1,-1 6-15,-2-3 16,3 0-16,-3 0 16,0 0-1,0 0-15,0 0 16,0-1 0,-1 4-16,4 0 15,0 6 1,0-6-16,0 3 15,3-3-15,-1 6 16,1-3 0,0-3-16,3 2 15,0-5 1,2 3-16,-2 0 16,0 0-16,0-3 15,2-3 1,-2 0-16,0 0 15,0 0 1,-1 0-16,1-3 16,0-3-1,-3 6-15,-1-6 16,1 6-16,0-6 16,0 6-1,3-6-15,-4 1 16,1-1-1,0-3-15,-3 3 16,0 0 0,-3 0-16,-1 3 15,1-3-15,0 0 16,0 0 0,0 0-16,0 0 15,-3 0 1,0 1-16,0-1 15,0 0 1,-1-3-16,1 9 16,0-6-16,3 0 15,0 3 1,0-3-16,0 0 16,0 0-1,3 0-15,-1 0 16,4 1-1,0-1-15,0 0 16,0 3-16,-1 0 16,4 0-1,0-3-15,0 6 16,2-6 0,-2 6-16,0-6 15,0 6-15,-1-6 16,-2 6-1,0 0-15,0 0 16,0 0 0,-1 0-16,1 0 15,3 0 1,0 0-16,0 0 16,-1 0-16,1 6 15,0-6 1,0 6-16,-1-6 15,1 6 1,3-6-16,2 9 16,7-3-1,0 0-15,-1 0 16,-2-6 0,-3 5-16,-1-5 15,-2 6-15,-3-6 16,0 6-1,-1 0-15,-2 0 16,0 0 0,-3-3-16,0 3 15,2 6-15,1 0 16,0-4 0,0 4-16,0 6 15,-1-3 1,1-3-16,0 5 15,0-2-15,-3-3 16,0 0 0,-4-3-16,4 3 15,0-3 1,0-1-16,0 1 16,-3-3-1,0 6-15,-1-3 16,1-3-16,3 3 15,0 0 1,0-3-16,3 5 16,-1-2-1,1-3-15,3 6 16,0-3 0,2 0-16,1 0 15,0-3 1,0-1-16,-1 1 15,1 3-15,0-6 16,0 0 0,-4 0-16,1-3 15,0 0 1,3-3-16,2 0 16,7-3-16,2 0 15,4 0 1,-1-5-16,-2 5 15,0-3 1,-4-3-16,1 6 16,-7 0-1,-2 0-15,0 0 16,-3 0-16,-1-2 16,1 2-1,0-3-15,0 0 16,2 0-1,-2-3-15,0 6 16,0-3 0,-1 0-16,1 1 15,0-4-15,0 6 16,2 0 0,1-3-16,0 3 15,0 0 1,2 0-16,4 0 15,-3 0-15,-1-2 16,1 2 0,-3 0-16,-1 0 15,-2 0 1,0 6-16,-3-6 16,-3 6-16,2 0 15,-2 0 1,3 6-16,3 0 15,3 0 1,2 0-16,1 0 16,3-1-1,-1 4-15,1-3 16,-1 0-16,1 6 16,3-3-1,2 3-15,1 0 16,-4-1-1,-2-2-15,0-3 16,-4 0 0,1 0-16,-3 0 15,2-3-15,1-3 16,6-3 0,-1-3-16,7 6 15,-1-6 1,4 6-16,2-6 15,1 6 1,-1-6-16,-2 3 16,-1-3-1,1 0-15,5 1 16,3-7-16,1 0 16,-1-3-1,1 3-15,-4 0 16,-6 1-1,-2 2-15,-6 3 16,-1 0 0,1 0-16,-1 6 15,4 0-15,2 0 16,1 6 0,0-6-16,-4 6 15,-5-6 1,-10 6-16,-5-6 15,-6 6-15</inkml:trace>
  <inkml:trace contextRef="#ctx0" brushRef="#br0" timeOffset="103480.953">17993 13541 0,'0'0'0,"0"0"16,0 0-16,0 0 16,0 0-16,0 0 15,0 0 1,0 0-16,0 0 16,-39 50-1,24-17-15,-2-1 16,-4 7-1,0-4-15,1-5 16,-1-7-16,-3 10 16,-3 0-1,-5-1-15,-1-2 16,-5 8 0,-4-5-16,7-4 15,2-8 1,4-9-16,-1-3 15,4-3-15,-4-6 16,-3 0 0,-8-3-16,-4 0 15,-5-3 1,0-3-16,0-9 16,2-8-1,4-4-15,8-3 16,7 1-1,8-1-15,0 1 16,6-7-16,4 4 16,2-4-1,0-8-15,3-12 16,3-9 0,3 11-16,3 4 15,3 3-15,3 0 16,2 8-1,1 1-15,0 8 16,3 1 0,6 2-16,2 3 15,10 1 1,2 8-16,7 3 16,-1 3-16,-2 3 15,-1 4 1,-2 2-16,-4 3 15,-2 3 1,0 2-16,2 4 16,4 3-1,11 6-15,9 9 16,-2-1 0,-7-2-16,-6-3 15,-11-4-15,-6-2 16,-7 0-1,-5 0-15,-3 0 16,-6-1-16,-3 25 16,-3 29-1</inkml:trace>
  <inkml:trace contextRef="#ctx0" brushRef="#br0" timeOffset="104513.856">19011 13630 0,'0'0'0,"0"0"0,0 0 16,0 0-16,0 0 15,0 0 1,36 23-16,-16 4 15,-2 11 1,-6 4-16,0 8 16,-6 6-16,-3 12 15,0 3 1,-6 6-16,-6 3 16,-3-6-1,-9 9-15,-5 0 16,-10-6-1,1-12-15,2-15 16,0-5-16,4-19 16,-1-2-1,-2-9-15,-10-9 16,-8-6 0,-6-6-16,-1 0 15,1-6 1,0-12-16,3-5 15,-1-16-15,10-2 16,5-9 0,7 0-16,2-7 15,4 4 1,2-6-16,0 0 16,4-3-16,5-3 15,3 9 1,9-3-16,6 5 15,9-8 1,3 6-16,2-3 16,7 15-1,6-3-15,5 8 16,4 13 0,2 8-16,-2 9 15,11 9-15,6 0 16,3 12-1,1 6-15,-1 9 16,-3 5 0,-3-2-16,-8 9 15,-7 5 1,-5 39-16,-10 36 16</inkml:trace>
  <inkml:trace contextRef="#ctx0" brushRef="#br0" timeOffset="109063.088">23141 13819 0,'0'0'0,"0"0"0,0 0 0,0 0 0,0 0 0,0 0 0,0 0 0,0 0 0,0 0 0,0 0 0,-33 15 0,27-9 0,-6-3 0,-5 3 16,-10-1-16,-14 7 15,-10 3 1,1 0-16,3 0 16,-4-3-1,4-4-15,5-2 16,-5-3-16,-9 0 15,-12-3 1,3-3-16,2-6 16,4-5-1,9 2-15,8 0 16,4-9 0,5 3-16,4-8 15,5 2-15,3-8 16,1-4-1,2-5-15,6-4 16,3-2 0,6 3-16,6-7 15,6 1 1,3 5-16,3-5 16,2-3-16,4 3 15,3 5 1,3 1-16,5-1 15,7 1 1,2 6-16,9 2 16,4 6-16,-1 10 15,-6 2 1,-2 3-16,-4 6 16,-5 6-1,2 6-15,4 0 16,-1 3-1,0 3-15,1 9 16,-7 0-16,1 2 16,-3 7-1,-7-3-15,1 2 16,-6 1 0,-4 2-16,-2-2 15,-3 0 1,-6 5-16,-3-2 15,-3 2 1,-3 13-16,0 2 16,-6 6-16,-3 1 15,-3-10 1,1 1-16,-4-4 16,-6 3-1,-5 7-15,-16 32 16,-14 32-16</inkml:trace>
  <inkml:trace contextRef="#ctx0" brushRef="#br0" timeOffset="112061.893">23452 14760 0,'0'0'0,"0"0"0,0 0 16,-9-33-1,6 16-15,0-7 16,-3-3 0,0-5-16,-3-1 15,0 7 1,-3-7-16,0 1 15,1 2 1,-1 3-16,3 1 16,0-4-1,3 6-15,0-5 16,0-1-16,0 4 16,3-4-1,0 0-15,0-5 16,1 2-1,2-5-15,2-1 16,4-5-16,0 0 16,0 5-1,0-5-15,3 5 16,3-5 0,3 5-16,-1 1 15,1 5 1,0 1-16,0-1 15,3 1-15,-1-4 16,4 4 0,3-1-16,-1 1 15,-2 5 1,-3 3-16,0 9 16,-3 1-1,-1-1-15,1 3 16,0 3-16,0 0 15,3 0 1,-1 3-16,1 1 16,3 2-1,2 0-15,4 0 16,3 0 0,-1 0-16,7 0 15,-4 0-15,-2 3 16,-3 0-1,-1 0-15,-2 0 16,0 3 0,-1 3-16,1 0 15,3 0 1,2 5-16,1 4 16,-1-3-16,1 6 15,-3-3 1,-4-4-16,1 1 15,-3 9 1,0-3-16,-1-1 16,-2-2-1,0 9-15,-3-3 16,-4-1-16,1-2 16,-3 3-1,0-3-15,-3-4 16,0 4-1,0-6-15,0 6 16,-3-3-16,0-4 16,0 7-1,0-3-15,-1-3 16,-2 0 0,0 2-16,0 4 15,0 0-15,0-3 16,0 5-1,0-2-15,-2 3 16,-1 3 0,0-1-16,0 7 15,-3-6 1,0 2-16,0 4 16,0-10-1,0 4-15,-3-9 16,0 6-16,0-4 15,-2 4 1,-1-3-16,-3 6 16,0-4-1,0-5-15,3 0 16,1-6 0,-1 6-16,0-4 15,-3 1-15,3 0 16,0-3-1,1 3-15,-4 0 16,3-1 0,-3 4-16,0-3 15,1 9-15,-1-3 16,0-1 0,0 1-16,-3-3 15,1 6 1,-1-4-16,-3 4 15,0-3 1,-2 0-16,-4-4 16,3-2-1,-5 3-15,-4-3 16,-2 6-16,2-7 16,1-2-1,-1 3-15,3-6 16,4 0-1,2-3-15,3 0 16,1 0-16,-1-3 16,3 0-1,-3 0-15,-5-3 16,-4-3 0,-5-6-16,-4 6 15,-5-6 1,-12-2-16,-13-4 15</inkml:trace>
  <inkml:trace contextRef="#ctx0" brushRef="#br0" timeOffset="-192875.188">12777 12890 0,'0'0'16,"0"0"-16,0 0 0,0 0 0,0 0 0,0 0 0,0 0 0,0 0 0,0 0 0,41 0 0,-20 6 0,3 5 0,-1-2 0,1 3 0,3 0 0,2-6 15,1 6 1,-1-6-16,-2-3 16,-3-3-16,2 0 15,4 3 1,2-3-16,7 3 16,2-3-1,4 0-15,-4 0 16,1 0-1,-1 0-15,-5 0 16,-4 0 0,-2 0-16,-1 0 15,4 0-15,3 0 16,2 0 0,3 0-16,1 0 15,2 0 1,-5 0-16,-4 0 15,1 0 1,-1 0-16,-2 0 16,-1 0-16,7-3 15,2 0 1,7-3-16,-1 3 16,1 0-1,-1 3-15,-6 3 16,-2 0-1,-4 0-15,1 0 16,-1 0-16,1-3 16,5-3-1,4 0-15,2 0 16,0 3 0,1 0-16,-1 0 15,-2-3 1,-4 0-16,1 0 15,-1-3-15,-3 0 16,1 0 0,-1 3-16,-2 0 15,-6 0 1,-1 0-16,1 0 16,-1 0-16,-5 3 15,0-3 1,-1 3-16,-2-6 15,0 6 1,-3 0-16,-1-5 16,1 5-1,3 0-15,0 0 16,-1-6-16,4 6 16,0 0-1,2 0-15,7 0 16,2 0-1,4 0-15,2 0 16,4-3 0,-1-3-16,1 0 15,-4 3-15,0-6 16,-2 9 0,2 0-16,1 0 15,-1 0 1,4 0-16,2-6 15,3 6 1,-2-6-16,-4 0 16,-2 0-16,-4 3 15,-2 3 1,-4 0-16,1 0 16,2 3-1,1 0-15,2-3 16,1-3-1,-1 0-15,-5 0 16,-4 0-16,1 3 16,-6 0-1,-1-3-15,-2 0 16,0-2 0,-1 5-16,-2-6 15,0 6 1,-3 0-16,-3 0 15,-3 0-15,-1 0 16,-2 0 0,-3 0-16,-3 0 15,0 0 1,0 0-16</inkml:trace>
  <inkml:trace contextRef="#ctx0" brushRef="#br0" timeOffset="-190036.764">13064 12916 0,'0'0'0,"0"0"0,0 0 16,0 0-16,-30 3 15,18 0 1,1 0-16,-4 0 16,-3 0-1,-3 0-15,-2-3 16,-7 0-1,-3 0-15,-2 0 16,-7 0-16,-2 0 16,3 0-1,5 0-15,6 0 16,7 0 0,2 0-16,3 0 15,1 0-15,2 0 16,0 0-1,0 0-15,0 0 16,1 6 0,2-6-16,3 6 15,0-6 1,3 0-16,0 0 16,3 0-1,0 0-15,0 0 16,0-6-16,-3 0 15,0-3 1,0-9-16,4-5 16,-1-10-1,0 1-15,6-13 16,0-5-16,-3-3 16,2-7-1,4-8-15,6-9 16,3 3-1,3 1-15,0-4 16,-4-6 0,4-3-16,0 6 15,-3 12 1,0 15-16,-4 8 16,-2 1-16,0 11 15,0 1 1,3-1-16,0 4 15,0-1 1,2 0-16,1 1 16,-3 11-16,3-3 15,0 7 1,2 2-16,7 0 16,9 6-1,11 6-15,18 0 16,12 0-1,36-9-15,32 6 16,0 0-16,9-9 16,21 12-1,-10 0-15,10-6 16,15 6 0,-19-6-16,19 4 15,-7 2 1,-5-6-16,12-3 15,-13-6-15,-23 3 16,-9-9 0,-11 4-16,-25-4 15,-17 3 1,-3 12-16,6-3 16,2-3-1,-17 1-15,-15-1 16,-17 6-16,-13 3 15,-8 3 1,-6 0-16,-3 3 16,-1-3-1,-2 3-15,3 0 16,0 3 0,3 0-16,5 0 15,-2-1-15,-3 1 16,-3 0-1,-1 0-15,-2 0 16,-3-3 0,0 3-16,0 0 15,0 6-15,0 0 16,5 8 0,4 13-16,3 5 15,3 13 1,-4-7-16,1 0 15,-3 1 1,-3-1-16,-4 4 16,1 8-1,0 6-15,0-9 16,-3-2-16,-3-7 16,-3 0-1,-3-2-15,-3 2 16,0 1-1,0 11-15,0 3 16,0-3-16,0-3 16,0-5-1,-3-1-15,-3-2 16,-3 5 0,-2-6-16,-1-5 15,-3-1-15,-6-5 16,-5-1-1,-10-14-15,-17 3 16,-15-9 0</inkml:trace>
  <inkml:trace contextRef="#ctx0" brushRef="#br0" timeOffset="78922.239">8857 14251 0,'0'0'0,"0"0"0,0 0 0,0 0 0,0 0 0,0 0 0,0 0 0,0 0 0,36 24 0,-18-7 0,-1 4 0,1 3 0,0 8 0,0 7 15,-1 8-15,7 4 16,-6 5-16,5-3 16,-5-9-1,0-5-15,-6-4 16,0-8-1,-6 0-15,5-1 16,-5-2 0,0 3-16,0 2 15,-6 4-15,6-7 16,0 4 0,-6-9-16,6-4 15,0-2 1,0-9-16,0 3 15,0-9 1,0-3-16,5-9 16,7-8-1,0-10-15,12-9 16,5-11-16,12-15 16,7-6-1,5-12-15,6-17 16,-6 2-1,0 3-15,7-2 16,5-22 0,12 4-16,5 5 15,-5 27-15,-12 6 16,0 6 0,18-11-16,12-10 15,17-6 1</inkml:trace>
  <inkml:trace contextRef="#ctx0" brushRef="#br0" timeOffset="83226.985">16459 14147 0,'0'0'0,"0"0"0,0 0 0,62-11 0,1 2 0,17-3 0,20-12 0,-2-2 0,6-7 0,-4 9 0,-17 4 0,-15 2 0,-12 9 0,-5 3 16,-13 0-16,-5 6 15,-1-6 1,-2 6-16,-3 0 16,-7 0-1,-2 0-15,0 0 16,-6 0-16,0 0 15,-4 0 1,-5 6-16,-3 6 16</inkml:trace>
  <inkml:trace contextRef="#ctx0" brushRef="#br0" timeOffset="84170.998">16350 15097 0,'0'0'0,"0"0"0,0 0 15,0 0 1,0 0-16,0 0 16,0 0-1,0 0-15,26-29 16,-2 26 0,6-3-16,2 3 15,13 0-15,14 0 16,3-6-1,3 3 1,3-6-16,0 1 16,0-4-16,1 3 15,-4 6-15,6-6 16,-9 3 0,-9-3-16,-5 10 15,-1-4 1,0 3-16,7-3 15,2 3 1,9-3-16,0 0 16,-9 0-1,-8 0-15,-13 3 16,-5 0-16,-10 6 16,-5 3-1,0 3-15</inkml:trace>
  <inkml:trace contextRef="#ctx0" brushRef="#br0" timeOffset="84998.657">18688 15080 0,'0'0'0,"0"0"15,-32-6 1</inkml:trace>
  <inkml:trace contextRef="#ctx0" brushRef="#br0" timeOffset="111287.256">27039 17737 0,'0'0'0,"0"0"0,0 0 0,0 0 0,0 0 0,0 0 0,72-26 0,4 8 0,19 0 0,6 3 0,14-2 0,13-10 0,-128 27 0,115-21 0,-20 3 16,-3 18-16,5-6 16,7 6-1,-9-5-15,-10 2 16,10-3-1,12-3-15,-7 0 16,-20-3 0,-15 6-16,-11 6 15,-4-3-15,0 3 16,10 0 0,11 0-16,3-3 15,-3 0 1,-12 0-16,-3 0 15,-3-3 1,1 6-16,-7 0 16,0 0-16,-2 0 15,-7 0 1,-5 0-16,-6-5 16,-10 5-1,-2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13/3/2024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13/3/2024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13/3/2024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13/3/2024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13/3/2024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13/3/2024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13/3/2024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13/3/2024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9.tiff"/><Relationship Id="rId9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SC1004 Part 2</a:t>
            </a:r>
            <a:br>
              <a:rPr lang="en-US" b="1" dirty="0"/>
            </a:br>
            <a:endParaRPr lang="en-SG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 dirty="0"/>
              <a:t>(teaching 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4DFD-98CC-705F-7BD1-05F587F6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.1.2 Norm (Euclidean Norm)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Norm: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𝑖𝑖𝑓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a vector (unit length vector)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r>
                  <a:rPr lang="en-US" dirty="0"/>
                  <a:t>Vector distance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𝒅𝒊𝒔𝒕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E8EF-1F30-7A13-A95F-C766C337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9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3E5E-A154-8BE1-2EA5-B53922A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Definition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70C0"/>
                    </a:solidFill>
                  </a:rPr>
                  <a:t>Geometric formula: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ra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Component formula: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Explanation of dot product using the geometric formula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Perpendicular: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  <a:blipFill>
                <a:blip r:embed="rId2"/>
                <a:stretch>
                  <a:fillRect l="-965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725E3-D304-994F-B8D2-0048603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CCEF65-9A30-F05E-758E-E0B50EEE92BF}"/>
              </a:ext>
            </a:extLst>
          </p:cNvPr>
          <p:cNvGrpSpPr/>
          <p:nvPr/>
        </p:nvGrpSpPr>
        <p:grpSpPr>
          <a:xfrm>
            <a:off x="7222435" y="1316315"/>
            <a:ext cx="4636812" cy="2271711"/>
            <a:chOff x="1095011" y="1157289"/>
            <a:chExt cx="10406427" cy="4599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BD07E9-2E84-99A0-21B9-DDB7F20E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011" y="2062800"/>
              <a:ext cx="5647762" cy="36937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6EEB04-ECB3-ECE9-E9C9-221C09692D37}"/>
                </a:ext>
              </a:extLst>
            </p:cNvPr>
            <p:cNvGrpSpPr/>
            <p:nvPr/>
          </p:nvGrpSpPr>
          <p:grpSpPr>
            <a:xfrm>
              <a:off x="4271963" y="1157289"/>
              <a:ext cx="7229475" cy="2370653"/>
              <a:chOff x="4271963" y="1157289"/>
              <a:chExt cx="7229475" cy="237065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47E526D-5648-1932-651F-3A3199623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0583" y="1176741"/>
                <a:ext cx="4120855" cy="235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B9754A-6B48-4D23-4746-FF8B1BF22AD8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5114925" y="1157289"/>
                <a:ext cx="2243138" cy="118875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6805C87-644D-0CC9-8632-A3D5BFD5B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925" y="2346041"/>
                <a:ext cx="2265658" cy="1181901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C9ED920-E168-CE94-6A32-CDD7FC46DCF6}"/>
                  </a:ext>
                </a:extLst>
              </p:cNvPr>
              <p:cNvSpPr/>
              <p:nvPr/>
            </p:nvSpPr>
            <p:spPr>
              <a:xfrm>
                <a:off x="4271963" y="1948881"/>
                <a:ext cx="842962" cy="794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/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/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/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blipFill>
                <a:blip r:embed="rId7"/>
                <a:stretch>
                  <a:fillRect l="-4828"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/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339053-9D89-4B1E-A074-8E25A351815B}"/>
                  </a:ext>
                </a:extLst>
              </p14:cNvPr>
              <p14:cNvContentPartPr/>
              <p14:nvPr/>
            </p14:nvContentPartPr>
            <p14:xfrm>
              <a:off x="4028400" y="1424880"/>
              <a:ext cx="3145320" cy="3801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339053-9D89-4B1E-A074-8E25A35181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9040" y="1415520"/>
                <a:ext cx="3164040" cy="38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</a:t>
            </a:r>
            <a:r>
              <a:rPr lang="en-US" u="sng">
                <a:solidFill>
                  <a:srgbClr val="FF0000"/>
                </a:solidFill>
              </a:rPr>
              <a:t>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Properties of dot product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to derive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97" y="2300486"/>
            <a:ext cx="7376203" cy="22281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AF3B57-6D10-4FFE-8EDC-AC40B07A3C70}"/>
                  </a:ext>
                </a:extLst>
              </p14:cNvPr>
              <p14:cNvContentPartPr/>
              <p14:nvPr/>
            </p14:nvContentPartPr>
            <p14:xfrm>
              <a:off x="984600" y="1548360"/>
              <a:ext cx="10891080" cy="4813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AF3B57-6D10-4FFE-8EDC-AC40B07A3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240" y="1539000"/>
                <a:ext cx="10909800" cy="48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5A89-BC5D-8D26-DA6B-D50CDB70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.1.4 Inequalities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SG" sz="2800" dirty="0"/>
                  <a:t>Inequalities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Triangular inequality: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DB72-416A-E9C2-F93F-D7C012E5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EDCD08D4-9444-030D-5FB2-81E7CD97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63" y="3276126"/>
            <a:ext cx="7444437" cy="199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93EBC-C9A6-8FCD-C4C2-1B610EDD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63" y="1825625"/>
            <a:ext cx="2794000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222FD7-06BC-4FC5-B3C7-C7A55C1F861F}"/>
                  </a:ext>
                </a:extLst>
              </p14:cNvPr>
              <p14:cNvContentPartPr/>
              <p14:nvPr/>
            </p14:nvContentPartPr>
            <p14:xfrm>
              <a:off x="4132800" y="3115800"/>
              <a:ext cx="7293960" cy="1834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222FD7-06BC-4FC5-B3C7-C7A55C1F86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440" y="3106440"/>
                <a:ext cx="7312680" cy="18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14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E117-4401-4D5A-9A14-6B262CCA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15086-1336-480C-B6AB-BCCABF57C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15086-1336-480C-B6AB-BCCABF57C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45FAA-A79D-4172-BB7F-F129B243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BC046-8BB4-4752-AF16-C5304273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85" y="384098"/>
            <a:ext cx="2794000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B7BC60-AD30-4E70-BEEA-9C4EC4D77D21}"/>
                  </a:ext>
                </a:extLst>
              </p14:cNvPr>
              <p14:cNvContentPartPr/>
              <p14:nvPr/>
            </p14:nvContentPartPr>
            <p14:xfrm>
              <a:off x="1012320" y="585360"/>
              <a:ext cx="10744920" cy="6122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B7BC60-AD30-4E70-BEEA-9C4EC4D77D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960" y="576000"/>
                <a:ext cx="10763640" cy="61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64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3557-E616-5226-43A2-9240E467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.2.1 Orthogonality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SG" sz="2800" dirty="0"/>
                  <a:t>Definition (vectors orthogonal to each other)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--&gt;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Orthonormal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are orthogonal with unit length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75D1-17D2-5258-262C-51A0063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071A3A-CDAF-418F-895B-78A37E3C5C21}"/>
                  </a:ext>
                </a:extLst>
              </p14:cNvPr>
              <p14:cNvContentPartPr/>
              <p14:nvPr/>
            </p14:nvContentPartPr>
            <p14:xfrm>
              <a:off x="1308600" y="2274120"/>
              <a:ext cx="7485840" cy="253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071A3A-CDAF-418F-895B-78A37E3C5C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240" y="2264760"/>
                <a:ext cx="7504560" cy="25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66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Decomposition of a vector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Standard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Projection theorem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(projection) – prove &amp; example  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 (residual)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  <a:blipFill>
                <a:blip r:embed="rId2"/>
                <a:stretch>
                  <a:fillRect l="-1086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A1643-0AFB-3627-B577-9A2F4D79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1" y="1618677"/>
            <a:ext cx="6125818" cy="1389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514FD8-49FF-4F04-8854-263F29136549}"/>
                  </a:ext>
                </a:extLst>
              </p14:cNvPr>
              <p14:cNvContentPartPr/>
              <p14:nvPr/>
            </p14:nvContentPartPr>
            <p14:xfrm>
              <a:off x="1504800" y="1738080"/>
              <a:ext cx="9932760" cy="4863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514FD8-49FF-4F04-8854-263F291365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440" y="1728720"/>
                <a:ext cx="995148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20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A5DF-1C40-46DA-AD67-E858AB3C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CC17-267B-48D5-9D25-719E1CF66A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7CC17-267B-48D5-9D25-719E1CF66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C3806-BC06-46DD-BC15-D9F0B321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219B5-28DE-44D7-BD7B-A69BA8ED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1" y="1618677"/>
            <a:ext cx="6125818" cy="1389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A47660-4DD2-49CB-8364-4CA77C7FF0E2}"/>
                  </a:ext>
                </a:extLst>
              </p14:cNvPr>
              <p14:cNvContentPartPr/>
              <p14:nvPr/>
            </p14:nvContentPartPr>
            <p14:xfrm>
              <a:off x="944280" y="1925640"/>
              <a:ext cx="8170200" cy="3765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A47660-4DD2-49CB-8364-4CA77C7FF0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920" y="1916280"/>
                <a:ext cx="8188920" cy="37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11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Sets and Basis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said to be an orthogonal set if each pair of distinct vectors from the set is orthogonal,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a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basis of the subspace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basis for Euclidian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86" t="-1374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448AB4-F69C-414E-8A87-349F60F587CC}"/>
                  </a:ext>
                </a:extLst>
              </p14:cNvPr>
              <p14:cNvContentPartPr/>
              <p14:nvPr/>
            </p14:nvContentPartPr>
            <p14:xfrm>
              <a:off x="1879920" y="1323720"/>
              <a:ext cx="9171720" cy="5236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448AB4-F69C-414E-8A87-349F60F587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60" y="1314360"/>
                <a:ext cx="9190440" cy="52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18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 using: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86" t="-27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46461-E937-1FDD-E8B0-80A7C3D3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14" y="4296790"/>
            <a:ext cx="3204485" cy="19936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4ADF9C-03B3-454E-8E34-82EE08D97D05}"/>
                  </a:ext>
                </a:extLst>
              </p14:cNvPr>
              <p14:cNvContentPartPr/>
              <p14:nvPr/>
            </p14:nvContentPartPr>
            <p14:xfrm>
              <a:off x="3188520" y="2169720"/>
              <a:ext cx="8376840" cy="4215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4ADF9C-03B3-454E-8E34-82EE08D97D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9160" y="2160360"/>
                <a:ext cx="8395560" cy="42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526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E3C-B2F7-44B9-8D93-02DB29F2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4C745-ED66-445B-BC29-B01BB0612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4C745-ED66-445B-BC29-B01BB0612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D665-A429-4BAA-9A34-C0D57A62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20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E0BF1-379B-47A1-8B88-9F106B6B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17" y="1129844"/>
            <a:ext cx="3204485" cy="19936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6F69D9-8209-4873-8808-2908B3F0B417}"/>
                  </a:ext>
                </a:extLst>
              </p14:cNvPr>
              <p14:cNvContentPartPr/>
              <p14:nvPr/>
            </p14:nvContentPartPr>
            <p14:xfrm>
              <a:off x="1138320" y="1591200"/>
              <a:ext cx="8742240" cy="4497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6F69D9-8209-4873-8808-2908B3F0B4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960" y="1581840"/>
                <a:ext cx="8760960" cy="45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00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15EE-7401-4153-8668-9053D03F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for tutorial questions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Orthogonal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square with orthonormal columns (in fact, the row of an orthogonal matrix  is also orthonormal)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orthogonal to a subspace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If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is orthogonal to every vector in a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said to be orthogonal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–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called the orthogonal complement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S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ADFF-7771-4475-89A2-6ED09C5D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21</a:t>
            </a:fld>
            <a:endParaRPr lang="en-SG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45A8CC-B699-4DCA-AA42-ACC29B2E7F18}"/>
                  </a:ext>
                </a:extLst>
              </p14:cNvPr>
              <p14:cNvContentPartPr/>
              <p14:nvPr/>
            </p14:nvContentPartPr>
            <p14:xfrm>
              <a:off x="560520" y="1240560"/>
              <a:ext cx="11195640" cy="516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45A8CC-B699-4DCA-AA42-ACC29B2E7F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160" y="1231200"/>
                <a:ext cx="11214360" cy="51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893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40" y="76611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38056"/>
              </p:ext>
            </p:extLst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535985"/>
              </p:ext>
            </p:extLst>
          </p:nvPr>
        </p:nvGraphicFramePr>
        <p:xfrm>
          <a:off x="838201" y="1803559"/>
          <a:ext cx="105155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6.1.1-6.2.3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1: </a:t>
                      </a:r>
                      <a:r>
                        <a:rPr lang="en-SG" b="1" dirty="0"/>
                        <a:t>6.1.1 - 6.1.3</a:t>
                      </a:r>
                    </a:p>
                    <a:p>
                      <a:r>
                        <a:rPr lang="en-SG" dirty="0"/>
                        <a:t>Lecture 2: </a:t>
                      </a:r>
                      <a:r>
                        <a:rPr lang="en-SG" b="1" dirty="0"/>
                        <a:t>6.1.4 - 6.2.3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6.2.4-6.3.2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3: </a:t>
                      </a:r>
                      <a:r>
                        <a:rPr lang="en-SG" b="1" dirty="0"/>
                        <a:t>6.2.4</a:t>
                      </a:r>
                    </a:p>
                    <a:p>
                      <a:r>
                        <a:rPr lang="en-SG" dirty="0"/>
                        <a:t>Lecture 4: </a:t>
                      </a:r>
                      <a:r>
                        <a:rPr lang="en-SG" b="1" dirty="0"/>
                        <a:t>6.2.5 – 6.3.2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5: </a:t>
                      </a:r>
                      <a:r>
                        <a:rPr lang="en-SG" b="1" dirty="0"/>
                        <a:t>7.1.1 – 7.1.3</a:t>
                      </a:r>
                    </a:p>
                    <a:p>
                      <a:r>
                        <a:rPr lang="en-SG" dirty="0"/>
                        <a:t>Lecture 6: </a:t>
                      </a:r>
                      <a:r>
                        <a:rPr lang="en-SG" b="1" dirty="0"/>
                        <a:t>7.1.4 – 7.2.1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8.1.1-8.1.2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7: </a:t>
                      </a:r>
                      <a:r>
                        <a:rPr lang="en-SG" b="1" dirty="0"/>
                        <a:t>8.1.1</a:t>
                      </a:r>
                    </a:p>
                    <a:p>
                      <a:r>
                        <a:rPr lang="en-SG" dirty="0"/>
                        <a:t>Lecture 8: </a:t>
                      </a:r>
                      <a:r>
                        <a:rPr lang="en-SG" b="1" dirty="0"/>
                        <a:t>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8.1.3-8.1.5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9: </a:t>
                      </a:r>
                      <a:r>
                        <a:rPr lang="en-SG" b="1" dirty="0"/>
                        <a:t>8.1.3</a:t>
                      </a:r>
                    </a:p>
                    <a:p>
                      <a:r>
                        <a:rPr lang="en-SG" dirty="0"/>
                        <a:t>Lecture 10: </a:t>
                      </a:r>
                      <a:r>
                        <a:rPr lang="en-SG" b="1" dirty="0"/>
                        <a:t>8.1.4 – 8.1.5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(Not examined in quiz/exam)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Lecture 11: </a:t>
                      </a:r>
                      <a:r>
                        <a:rPr lang="en-SG" b="1" dirty="0"/>
                        <a:t>9.1.1 – 9.2</a:t>
                      </a:r>
                    </a:p>
                    <a:p>
                      <a:r>
                        <a:rPr lang="en-SG" dirty="0"/>
                        <a:t>Lecture 12: </a:t>
                      </a:r>
                      <a:r>
                        <a:rPr lang="en-SG" b="1" dirty="0"/>
                        <a:t>Quiz 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463552" y="1232714"/>
            <a:ext cx="784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2861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02" y="1388424"/>
            <a:ext cx="979879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8)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(Chapter 6.1.1- 6.2.3)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9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BC4C-A5E0-6211-DCA9-0EFB0D93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.1.1 Geometric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Vector direction &amp; length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Vector addition &amp; subtraction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Euclidean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real numbers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C29E2-6F21-2342-4C99-10BC54F2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F9BD6-DC7E-BA21-68D9-4EC5DB8A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3" y="1384300"/>
            <a:ext cx="3559069" cy="17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9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17957</TotalTime>
  <Words>1131</Words>
  <Application>Microsoft Office PowerPoint</Application>
  <PresentationFormat>Widescreen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</vt:lpstr>
      <vt:lpstr>How will we conduct the course?</vt:lpstr>
      <vt:lpstr>References</vt:lpstr>
      <vt:lpstr>PowerPoint Presentation</vt:lpstr>
      <vt:lpstr>Lecture (Week 8)  (Chapter 6.1.1- 6.2.3)</vt:lpstr>
      <vt:lpstr>Key points – 6.1.1 Geometric Vectors</vt:lpstr>
      <vt:lpstr>Key points – 6.1.2 Norm (Euclidean Norm)</vt:lpstr>
      <vt:lpstr>Key points – 6.1.3 Dot Product/Inner Product</vt:lpstr>
      <vt:lpstr>Key points – 6.1.3 Dot Product/Inner Product (2).</vt:lpstr>
      <vt:lpstr>Key points – 6.1.4 Inequalities</vt:lpstr>
      <vt:lpstr>Explain</vt:lpstr>
      <vt:lpstr>Key points – 6.2.1 Orthogonality</vt:lpstr>
      <vt:lpstr>Key points – 6.2.2 Orthogonal Projection</vt:lpstr>
      <vt:lpstr>Explain</vt:lpstr>
      <vt:lpstr>Key points – 6.2.3 Orthogonal Sets and Basis</vt:lpstr>
      <vt:lpstr>Key points – 6.2.3 Orthogonal Decomposition</vt:lpstr>
      <vt:lpstr>Explain</vt:lpstr>
      <vt:lpstr>Key points – for tutorial questions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342</cp:revision>
  <cp:lastPrinted>2022-11-04T01:15:13Z</cp:lastPrinted>
  <dcterms:created xsi:type="dcterms:W3CDTF">2020-08-08T17:47:31Z</dcterms:created>
  <dcterms:modified xsi:type="dcterms:W3CDTF">2024-03-13T03:22:41Z</dcterms:modified>
</cp:coreProperties>
</file>